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12192000"/>
  <p:notesSz cx="12192000" cy="6858000"/>
  <p:embeddedFontLst>
    <p:embeddedFont>
      <p:font typeface="Arial Black"/>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6" roundtripDataSignature="AMtx7mhARV3y4TCKqHMpgeyNjYqhNRGo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2A043E2-AC1B-4330-8B3F-02BD9994D19C}">
  <a:tblStyle styleId="{22A043E2-AC1B-4330-8B3F-02BD9994D19C}"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ArialBlack-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1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1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1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1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1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1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2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2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2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2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p2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p2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2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p2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p2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2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p3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p3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p3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3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p3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3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p3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p3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3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obj">
  <p:cSld name="OBJECT">
    <p:spTree>
      <p:nvGrpSpPr>
        <p:cNvPr id="12" name="Shape 12"/>
        <p:cNvGrpSpPr/>
        <p:nvPr/>
      </p:nvGrpSpPr>
      <p:grpSpPr>
        <a:xfrm>
          <a:off x="0" y="0"/>
          <a:ext cx="0" cy="0"/>
          <a:chOff x="0" y="0"/>
          <a:chExt cx="0" cy="0"/>
        </a:xfrm>
      </p:grpSpPr>
      <p:sp>
        <p:nvSpPr>
          <p:cNvPr id="13" name="Google Shape;13;p40"/>
          <p:cNvSpPr txBox="1"/>
          <p:nvPr>
            <p:ph type="ctrTitle"/>
          </p:nvPr>
        </p:nvSpPr>
        <p:spPr>
          <a:xfrm>
            <a:off x="2611945" y="252476"/>
            <a:ext cx="6968109" cy="9398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6000">
                <a:solidFill>
                  <a:srgbClr val="00479A"/>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40"/>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0"/>
          <p:cNvSpPr txBox="1"/>
          <p:nvPr>
            <p:ph idx="12" type="sldNum"/>
          </p:nvPr>
        </p:nvSpPr>
        <p:spPr>
          <a:xfrm>
            <a:off x="481356" y="6333287"/>
            <a:ext cx="322580" cy="2457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0" i="0" sz="1400">
                <a:solidFill>
                  <a:schemeClr val="dk1"/>
                </a:solidFill>
                <a:latin typeface="Verdana"/>
                <a:ea typeface="Verdana"/>
                <a:cs typeface="Verdana"/>
                <a:sym typeface="Verdana"/>
              </a:defRPr>
            </a:lvl1pPr>
            <a:lvl2pPr indent="0" lvl="1" marL="38100" marR="0" algn="l">
              <a:lnSpc>
                <a:spcPct val="100000"/>
              </a:lnSpc>
              <a:spcBef>
                <a:spcPts val="0"/>
              </a:spcBef>
              <a:buNone/>
              <a:defRPr b="0" i="0" sz="1400">
                <a:solidFill>
                  <a:schemeClr val="dk1"/>
                </a:solidFill>
                <a:latin typeface="Verdana"/>
                <a:ea typeface="Verdana"/>
                <a:cs typeface="Verdana"/>
                <a:sym typeface="Verdana"/>
              </a:defRPr>
            </a:lvl2pPr>
            <a:lvl3pPr indent="0" lvl="2" marL="38100" marR="0" algn="l">
              <a:lnSpc>
                <a:spcPct val="100000"/>
              </a:lnSpc>
              <a:spcBef>
                <a:spcPts val="0"/>
              </a:spcBef>
              <a:buNone/>
              <a:defRPr b="0" i="0" sz="1400">
                <a:solidFill>
                  <a:schemeClr val="dk1"/>
                </a:solidFill>
                <a:latin typeface="Verdana"/>
                <a:ea typeface="Verdana"/>
                <a:cs typeface="Verdana"/>
                <a:sym typeface="Verdana"/>
              </a:defRPr>
            </a:lvl3pPr>
            <a:lvl4pPr indent="0" lvl="3" marL="38100" marR="0" algn="l">
              <a:lnSpc>
                <a:spcPct val="100000"/>
              </a:lnSpc>
              <a:spcBef>
                <a:spcPts val="0"/>
              </a:spcBef>
              <a:buNone/>
              <a:defRPr b="0" i="0" sz="1400">
                <a:solidFill>
                  <a:schemeClr val="dk1"/>
                </a:solidFill>
                <a:latin typeface="Verdana"/>
                <a:ea typeface="Verdana"/>
                <a:cs typeface="Verdana"/>
                <a:sym typeface="Verdana"/>
              </a:defRPr>
            </a:lvl4pPr>
            <a:lvl5pPr indent="0" lvl="4" marL="38100" marR="0" algn="l">
              <a:lnSpc>
                <a:spcPct val="100000"/>
              </a:lnSpc>
              <a:spcBef>
                <a:spcPts val="0"/>
              </a:spcBef>
              <a:buNone/>
              <a:defRPr b="0" i="0" sz="1400">
                <a:solidFill>
                  <a:schemeClr val="dk1"/>
                </a:solidFill>
                <a:latin typeface="Verdana"/>
                <a:ea typeface="Verdana"/>
                <a:cs typeface="Verdana"/>
                <a:sym typeface="Verdana"/>
              </a:defRPr>
            </a:lvl5pPr>
            <a:lvl6pPr indent="0" lvl="5" marL="38100" marR="0" algn="l">
              <a:lnSpc>
                <a:spcPct val="100000"/>
              </a:lnSpc>
              <a:spcBef>
                <a:spcPts val="0"/>
              </a:spcBef>
              <a:buNone/>
              <a:defRPr b="0" i="0" sz="1400">
                <a:solidFill>
                  <a:schemeClr val="dk1"/>
                </a:solidFill>
                <a:latin typeface="Verdana"/>
                <a:ea typeface="Verdana"/>
                <a:cs typeface="Verdana"/>
                <a:sym typeface="Verdana"/>
              </a:defRPr>
            </a:lvl6pPr>
            <a:lvl7pPr indent="0" lvl="6" marL="38100" marR="0" algn="l">
              <a:lnSpc>
                <a:spcPct val="100000"/>
              </a:lnSpc>
              <a:spcBef>
                <a:spcPts val="0"/>
              </a:spcBef>
              <a:buNone/>
              <a:defRPr b="0" i="0" sz="1400">
                <a:solidFill>
                  <a:schemeClr val="dk1"/>
                </a:solidFill>
                <a:latin typeface="Verdana"/>
                <a:ea typeface="Verdana"/>
                <a:cs typeface="Verdana"/>
                <a:sym typeface="Verdana"/>
              </a:defRPr>
            </a:lvl7pPr>
            <a:lvl8pPr indent="0" lvl="7" marL="38100" marR="0" algn="l">
              <a:lnSpc>
                <a:spcPct val="100000"/>
              </a:lnSpc>
              <a:spcBef>
                <a:spcPts val="0"/>
              </a:spcBef>
              <a:buNone/>
              <a:defRPr b="0" i="0" sz="1400">
                <a:solidFill>
                  <a:schemeClr val="dk1"/>
                </a:solidFill>
                <a:latin typeface="Verdana"/>
                <a:ea typeface="Verdana"/>
                <a:cs typeface="Verdana"/>
                <a:sym typeface="Verdana"/>
              </a:defRPr>
            </a:lvl8pPr>
            <a:lvl9pPr indent="0" lvl="8" marL="38100" marR="0" algn="l">
              <a:lnSpc>
                <a:spcPct val="100000"/>
              </a:lnSpc>
              <a:spcBef>
                <a:spcPts val="0"/>
              </a:spcBef>
              <a:buNone/>
              <a:defRPr b="0" i="0" sz="1400">
                <a:solidFill>
                  <a:schemeClr val="dk1"/>
                </a:solidFill>
                <a:latin typeface="Verdana"/>
                <a:ea typeface="Verdana"/>
                <a:cs typeface="Verdana"/>
                <a:sym typeface="Verdana"/>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18" name="Shape 18"/>
        <p:cNvGrpSpPr/>
        <p:nvPr/>
      </p:nvGrpSpPr>
      <p:grpSpPr>
        <a:xfrm>
          <a:off x="0" y="0"/>
          <a:ext cx="0" cy="0"/>
          <a:chOff x="0" y="0"/>
          <a:chExt cx="0" cy="0"/>
        </a:xfrm>
      </p:grpSpPr>
      <p:sp>
        <p:nvSpPr>
          <p:cNvPr id="19" name="Google Shape;19;p41"/>
          <p:cNvSpPr txBox="1"/>
          <p:nvPr>
            <p:ph type="title"/>
          </p:nvPr>
        </p:nvSpPr>
        <p:spPr>
          <a:xfrm>
            <a:off x="1225011" y="209803"/>
            <a:ext cx="9741976" cy="58039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800">
                <a:solidFill>
                  <a:srgbClr val="1F4297"/>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1"/>
          <p:cNvSpPr txBox="1"/>
          <p:nvPr>
            <p:ph idx="1" type="body"/>
          </p:nvPr>
        </p:nvSpPr>
        <p:spPr>
          <a:xfrm>
            <a:off x="506704" y="1045971"/>
            <a:ext cx="11178590" cy="293941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200">
                <a:solidFill>
                  <a:srgbClr val="425056"/>
                </a:solidFill>
                <a:latin typeface="Verdana"/>
                <a:ea typeface="Verdana"/>
                <a:cs typeface="Verdana"/>
                <a:sym typeface="Verdana"/>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4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1"/>
          <p:cNvSpPr txBox="1"/>
          <p:nvPr>
            <p:ph idx="12" type="sldNum"/>
          </p:nvPr>
        </p:nvSpPr>
        <p:spPr>
          <a:xfrm>
            <a:off x="481356" y="6333287"/>
            <a:ext cx="322580" cy="2457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0" i="0" sz="1400">
                <a:solidFill>
                  <a:schemeClr val="dk1"/>
                </a:solidFill>
                <a:latin typeface="Verdana"/>
                <a:ea typeface="Verdana"/>
                <a:cs typeface="Verdana"/>
                <a:sym typeface="Verdana"/>
              </a:defRPr>
            </a:lvl1pPr>
            <a:lvl2pPr indent="0" lvl="1" marL="38100" marR="0" algn="l">
              <a:lnSpc>
                <a:spcPct val="100000"/>
              </a:lnSpc>
              <a:spcBef>
                <a:spcPts val="0"/>
              </a:spcBef>
              <a:buNone/>
              <a:defRPr b="0" i="0" sz="1400">
                <a:solidFill>
                  <a:schemeClr val="dk1"/>
                </a:solidFill>
                <a:latin typeface="Verdana"/>
                <a:ea typeface="Verdana"/>
                <a:cs typeface="Verdana"/>
                <a:sym typeface="Verdana"/>
              </a:defRPr>
            </a:lvl2pPr>
            <a:lvl3pPr indent="0" lvl="2" marL="38100" marR="0" algn="l">
              <a:lnSpc>
                <a:spcPct val="100000"/>
              </a:lnSpc>
              <a:spcBef>
                <a:spcPts val="0"/>
              </a:spcBef>
              <a:buNone/>
              <a:defRPr b="0" i="0" sz="1400">
                <a:solidFill>
                  <a:schemeClr val="dk1"/>
                </a:solidFill>
                <a:latin typeface="Verdana"/>
                <a:ea typeface="Verdana"/>
                <a:cs typeface="Verdana"/>
                <a:sym typeface="Verdana"/>
              </a:defRPr>
            </a:lvl3pPr>
            <a:lvl4pPr indent="0" lvl="3" marL="38100" marR="0" algn="l">
              <a:lnSpc>
                <a:spcPct val="100000"/>
              </a:lnSpc>
              <a:spcBef>
                <a:spcPts val="0"/>
              </a:spcBef>
              <a:buNone/>
              <a:defRPr b="0" i="0" sz="1400">
                <a:solidFill>
                  <a:schemeClr val="dk1"/>
                </a:solidFill>
                <a:latin typeface="Verdana"/>
                <a:ea typeface="Verdana"/>
                <a:cs typeface="Verdana"/>
                <a:sym typeface="Verdana"/>
              </a:defRPr>
            </a:lvl4pPr>
            <a:lvl5pPr indent="0" lvl="4" marL="38100" marR="0" algn="l">
              <a:lnSpc>
                <a:spcPct val="100000"/>
              </a:lnSpc>
              <a:spcBef>
                <a:spcPts val="0"/>
              </a:spcBef>
              <a:buNone/>
              <a:defRPr b="0" i="0" sz="1400">
                <a:solidFill>
                  <a:schemeClr val="dk1"/>
                </a:solidFill>
                <a:latin typeface="Verdana"/>
                <a:ea typeface="Verdana"/>
                <a:cs typeface="Verdana"/>
                <a:sym typeface="Verdana"/>
              </a:defRPr>
            </a:lvl5pPr>
            <a:lvl6pPr indent="0" lvl="5" marL="38100" marR="0" algn="l">
              <a:lnSpc>
                <a:spcPct val="100000"/>
              </a:lnSpc>
              <a:spcBef>
                <a:spcPts val="0"/>
              </a:spcBef>
              <a:buNone/>
              <a:defRPr b="0" i="0" sz="1400">
                <a:solidFill>
                  <a:schemeClr val="dk1"/>
                </a:solidFill>
                <a:latin typeface="Verdana"/>
                <a:ea typeface="Verdana"/>
                <a:cs typeface="Verdana"/>
                <a:sym typeface="Verdana"/>
              </a:defRPr>
            </a:lvl6pPr>
            <a:lvl7pPr indent="0" lvl="6" marL="38100" marR="0" algn="l">
              <a:lnSpc>
                <a:spcPct val="100000"/>
              </a:lnSpc>
              <a:spcBef>
                <a:spcPts val="0"/>
              </a:spcBef>
              <a:buNone/>
              <a:defRPr b="0" i="0" sz="1400">
                <a:solidFill>
                  <a:schemeClr val="dk1"/>
                </a:solidFill>
                <a:latin typeface="Verdana"/>
                <a:ea typeface="Verdana"/>
                <a:cs typeface="Verdana"/>
                <a:sym typeface="Verdana"/>
              </a:defRPr>
            </a:lvl7pPr>
            <a:lvl8pPr indent="0" lvl="7" marL="38100" marR="0" algn="l">
              <a:lnSpc>
                <a:spcPct val="100000"/>
              </a:lnSpc>
              <a:spcBef>
                <a:spcPts val="0"/>
              </a:spcBef>
              <a:buNone/>
              <a:defRPr b="0" i="0" sz="1400">
                <a:solidFill>
                  <a:schemeClr val="dk1"/>
                </a:solidFill>
                <a:latin typeface="Verdana"/>
                <a:ea typeface="Verdana"/>
                <a:cs typeface="Verdana"/>
                <a:sym typeface="Verdana"/>
              </a:defRPr>
            </a:lvl8pPr>
            <a:lvl9pPr indent="0" lvl="8" marL="38100" marR="0" algn="l">
              <a:lnSpc>
                <a:spcPct val="100000"/>
              </a:lnSpc>
              <a:spcBef>
                <a:spcPts val="0"/>
              </a:spcBef>
              <a:buNone/>
              <a:defRPr b="0" i="0" sz="1400">
                <a:solidFill>
                  <a:schemeClr val="dk1"/>
                </a:solidFill>
                <a:latin typeface="Verdana"/>
                <a:ea typeface="Verdana"/>
                <a:cs typeface="Verdana"/>
                <a:sym typeface="Verdana"/>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4" name="Shape 24"/>
        <p:cNvGrpSpPr/>
        <p:nvPr/>
      </p:nvGrpSpPr>
      <p:grpSpPr>
        <a:xfrm>
          <a:off x="0" y="0"/>
          <a:ext cx="0" cy="0"/>
          <a:chOff x="0" y="0"/>
          <a:chExt cx="0" cy="0"/>
        </a:xfrm>
      </p:grpSpPr>
      <p:sp>
        <p:nvSpPr>
          <p:cNvPr id="25" name="Google Shape;25;p42"/>
          <p:cNvSpPr txBox="1"/>
          <p:nvPr>
            <p:ph type="title"/>
          </p:nvPr>
        </p:nvSpPr>
        <p:spPr>
          <a:xfrm>
            <a:off x="1225011" y="209803"/>
            <a:ext cx="9741976" cy="58039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800">
                <a:solidFill>
                  <a:srgbClr val="1F4297"/>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2"/>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42"/>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 name="Google Shape;28;p4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2"/>
          <p:cNvSpPr txBox="1"/>
          <p:nvPr>
            <p:ph idx="12" type="sldNum"/>
          </p:nvPr>
        </p:nvSpPr>
        <p:spPr>
          <a:xfrm>
            <a:off x="481356" y="6333287"/>
            <a:ext cx="322580" cy="2457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0" i="0" sz="1400">
                <a:solidFill>
                  <a:schemeClr val="dk1"/>
                </a:solidFill>
                <a:latin typeface="Verdana"/>
                <a:ea typeface="Verdana"/>
                <a:cs typeface="Verdana"/>
                <a:sym typeface="Verdana"/>
              </a:defRPr>
            </a:lvl1pPr>
            <a:lvl2pPr indent="0" lvl="1" marL="38100" marR="0" algn="l">
              <a:lnSpc>
                <a:spcPct val="100000"/>
              </a:lnSpc>
              <a:spcBef>
                <a:spcPts val="0"/>
              </a:spcBef>
              <a:buNone/>
              <a:defRPr b="0" i="0" sz="1400">
                <a:solidFill>
                  <a:schemeClr val="dk1"/>
                </a:solidFill>
                <a:latin typeface="Verdana"/>
                <a:ea typeface="Verdana"/>
                <a:cs typeface="Verdana"/>
                <a:sym typeface="Verdana"/>
              </a:defRPr>
            </a:lvl2pPr>
            <a:lvl3pPr indent="0" lvl="2" marL="38100" marR="0" algn="l">
              <a:lnSpc>
                <a:spcPct val="100000"/>
              </a:lnSpc>
              <a:spcBef>
                <a:spcPts val="0"/>
              </a:spcBef>
              <a:buNone/>
              <a:defRPr b="0" i="0" sz="1400">
                <a:solidFill>
                  <a:schemeClr val="dk1"/>
                </a:solidFill>
                <a:latin typeface="Verdana"/>
                <a:ea typeface="Verdana"/>
                <a:cs typeface="Verdana"/>
                <a:sym typeface="Verdana"/>
              </a:defRPr>
            </a:lvl3pPr>
            <a:lvl4pPr indent="0" lvl="3" marL="38100" marR="0" algn="l">
              <a:lnSpc>
                <a:spcPct val="100000"/>
              </a:lnSpc>
              <a:spcBef>
                <a:spcPts val="0"/>
              </a:spcBef>
              <a:buNone/>
              <a:defRPr b="0" i="0" sz="1400">
                <a:solidFill>
                  <a:schemeClr val="dk1"/>
                </a:solidFill>
                <a:latin typeface="Verdana"/>
                <a:ea typeface="Verdana"/>
                <a:cs typeface="Verdana"/>
                <a:sym typeface="Verdana"/>
              </a:defRPr>
            </a:lvl4pPr>
            <a:lvl5pPr indent="0" lvl="4" marL="38100" marR="0" algn="l">
              <a:lnSpc>
                <a:spcPct val="100000"/>
              </a:lnSpc>
              <a:spcBef>
                <a:spcPts val="0"/>
              </a:spcBef>
              <a:buNone/>
              <a:defRPr b="0" i="0" sz="1400">
                <a:solidFill>
                  <a:schemeClr val="dk1"/>
                </a:solidFill>
                <a:latin typeface="Verdana"/>
                <a:ea typeface="Verdana"/>
                <a:cs typeface="Verdana"/>
                <a:sym typeface="Verdana"/>
              </a:defRPr>
            </a:lvl5pPr>
            <a:lvl6pPr indent="0" lvl="5" marL="38100" marR="0" algn="l">
              <a:lnSpc>
                <a:spcPct val="100000"/>
              </a:lnSpc>
              <a:spcBef>
                <a:spcPts val="0"/>
              </a:spcBef>
              <a:buNone/>
              <a:defRPr b="0" i="0" sz="1400">
                <a:solidFill>
                  <a:schemeClr val="dk1"/>
                </a:solidFill>
                <a:latin typeface="Verdana"/>
                <a:ea typeface="Verdana"/>
                <a:cs typeface="Verdana"/>
                <a:sym typeface="Verdana"/>
              </a:defRPr>
            </a:lvl6pPr>
            <a:lvl7pPr indent="0" lvl="6" marL="38100" marR="0" algn="l">
              <a:lnSpc>
                <a:spcPct val="100000"/>
              </a:lnSpc>
              <a:spcBef>
                <a:spcPts val="0"/>
              </a:spcBef>
              <a:buNone/>
              <a:defRPr b="0" i="0" sz="1400">
                <a:solidFill>
                  <a:schemeClr val="dk1"/>
                </a:solidFill>
                <a:latin typeface="Verdana"/>
                <a:ea typeface="Verdana"/>
                <a:cs typeface="Verdana"/>
                <a:sym typeface="Verdana"/>
              </a:defRPr>
            </a:lvl7pPr>
            <a:lvl8pPr indent="0" lvl="7" marL="38100" marR="0" algn="l">
              <a:lnSpc>
                <a:spcPct val="100000"/>
              </a:lnSpc>
              <a:spcBef>
                <a:spcPts val="0"/>
              </a:spcBef>
              <a:buNone/>
              <a:defRPr b="0" i="0" sz="1400">
                <a:solidFill>
                  <a:schemeClr val="dk1"/>
                </a:solidFill>
                <a:latin typeface="Verdana"/>
                <a:ea typeface="Verdana"/>
                <a:cs typeface="Verdana"/>
                <a:sym typeface="Verdana"/>
              </a:defRPr>
            </a:lvl8pPr>
            <a:lvl9pPr indent="0" lvl="8" marL="38100" marR="0" algn="l">
              <a:lnSpc>
                <a:spcPct val="100000"/>
              </a:lnSpc>
              <a:spcBef>
                <a:spcPts val="0"/>
              </a:spcBef>
              <a:buNone/>
              <a:defRPr b="0" i="0" sz="1400">
                <a:solidFill>
                  <a:schemeClr val="dk1"/>
                </a:solidFill>
                <a:latin typeface="Verdana"/>
                <a:ea typeface="Verdana"/>
                <a:cs typeface="Verdana"/>
                <a:sym typeface="Verdana"/>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31" name="Shape 31"/>
        <p:cNvGrpSpPr/>
        <p:nvPr/>
      </p:nvGrpSpPr>
      <p:grpSpPr>
        <a:xfrm>
          <a:off x="0" y="0"/>
          <a:ext cx="0" cy="0"/>
          <a:chOff x="0" y="0"/>
          <a:chExt cx="0" cy="0"/>
        </a:xfrm>
      </p:grpSpPr>
      <p:sp>
        <p:nvSpPr>
          <p:cNvPr id="32" name="Google Shape;32;p43"/>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 name="Google Shape;33;p43"/>
          <p:cNvSpPr/>
          <p:nvPr/>
        </p:nvSpPr>
        <p:spPr>
          <a:xfrm>
            <a:off x="9634181" y="6212255"/>
            <a:ext cx="2129802" cy="407962"/>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4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3"/>
          <p:cNvSpPr txBox="1"/>
          <p:nvPr>
            <p:ph idx="12" type="sldNum"/>
          </p:nvPr>
        </p:nvSpPr>
        <p:spPr>
          <a:xfrm>
            <a:off x="481356" y="6333287"/>
            <a:ext cx="322580" cy="2457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0" i="0" sz="1400">
                <a:solidFill>
                  <a:schemeClr val="dk1"/>
                </a:solidFill>
                <a:latin typeface="Verdana"/>
                <a:ea typeface="Verdana"/>
                <a:cs typeface="Verdana"/>
                <a:sym typeface="Verdana"/>
              </a:defRPr>
            </a:lvl1pPr>
            <a:lvl2pPr indent="0" lvl="1" marL="38100" marR="0" algn="l">
              <a:lnSpc>
                <a:spcPct val="100000"/>
              </a:lnSpc>
              <a:spcBef>
                <a:spcPts val="0"/>
              </a:spcBef>
              <a:buNone/>
              <a:defRPr b="0" i="0" sz="1400">
                <a:solidFill>
                  <a:schemeClr val="dk1"/>
                </a:solidFill>
                <a:latin typeface="Verdana"/>
                <a:ea typeface="Verdana"/>
                <a:cs typeface="Verdana"/>
                <a:sym typeface="Verdana"/>
              </a:defRPr>
            </a:lvl2pPr>
            <a:lvl3pPr indent="0" lvl="2" marL="38100" marR="0" algn="l">
              <a:lnSpc>
                <a:spcPct val="100000"/>
              </a:lnSpc>
              <a:spcBef>
                <a:spcPts val="0"/>
              </a:spcBef>
              <a:buNone/>
              <a:defRPr b="0" i="0" sz="1400">
                <a:solidFill>
                  <a:schemeClr val="dk1"/>
                </a:solidFill>
                <a:latin typeface="Verdana"/>
                <a:ea typeface="Verdana"/>
                <a:cs typeface="Verdana"/>
                <a:sym typeface="Verdana"/>
              </a:defRPr>
            </a:lvl3pPr>
            <a:lvl4pPr indent="0" lvl="3" marL="38100" marR="0" algn="l">
              <a:lnSpc>
                <a:spcPct val="100000"/>
              </a:lnSpc>
              <a:spcBef>
                <a:spcPts val="0"/>
              </a:spcBef>
              <a:buNone/>
              <a:defRPr b="0" i="0" sz="1400">
                <a:solidFill>
                  <a:schemeClr val="dk1"/>
                </a:solidFill>
                <a:latin typeface="Verdana"/>
                <a:ea typeface="Verdana"/>
                <a:cs typeface="Verdana"/>
                <a:sym typeface="Verdana"/>
              </a:defRPr>
            </a:lvl4pPr>
            <a:lvl5pPr indent="0" lvl="4" marL="38100" marR="0" algn="l">
              <a:lnSpc>
                <a:spcPct val="100000"/>
              </a:lnSpc>
              <a:spcBef>
                <a:spcPts val="0"/>
              </a:spcBef>
              <a:buNone/>
              <a:defRPr b="0" i="0" sz="1400">
                <a:solidFill>
                  <a:schemeClr val="dk1"/>
                </a:solidFill>
                <a:latin typeface="Verdana"/>
                <a:ea typeface="Verdana"/>
                <a:cs typeface="Verdana"/>
                <a:sym typeface="Verdana"/>
              </a:defRPr>
            </a:lvl5pPr>
            <a:lvl6pPr indent="0" lvl="5" marL="38100" marR="0" algn="l">
              <a:lnSpc>
                <a:spcPct val="100000"/>
              </a:lnSpc>
              <a:spcBef>
                <a:spcPts val="0"/>
              </a:spcBef>
              <a:buNone/>
              <a:defRPr b="0" i="0" sz="1400">
                <a:solidFill>
                  <a:schemeClr val="dk1"/>
                </a:solidFill>
                <a:latin typeface="Verdana"/>
                <a:ea typeface="Verdana"/>
                <a:cs typeface="Verdana"/>
                <a:sym typeface="Verdana"/>
              </a:defRPr>
            </a:lvl6pPr>
            <a:lvl7pPr indent="0" lvl="6" marL="38100" marR="0" algn="l">
              <a:lnSpc>
                <a:spcPct val="100000"/>
              </a:lnSpc>
              <a:spcBef>
                <a:spcPts val="0"/>
              </a:spcBef>
              <a:buNone/>
              <a:defRPr b="0" i="0" sz="1400">
                <a:solidFill>
                  <a:schemeClr val="dk1"/>
                </a:solidFill>
                <a:latin typeface="Verdana"/>
                <a:ea typeface="Verdana"/>
                <a:cs typeface="Verdana"/>
                <a:sym typeface="Verdana"/>
              </a:defRPr>
            </a:lvl7pPr>
            <a:lvl8pPr indent="0" lvl="7" marL="38100" marR="0" algn="l">
              <a:lnSpc>
                <a:spcPct val="100000"/>
              </a:lnSpc>
              <a:spcBef>
                <a:spcPts val="0"/>
              </a:spcBef>
              <a:buNone/>
              <a:defRPr b="0" i="0" sz="1400">
                <a:solidFill>
                  <a:schemeClr val="dk1"/>
                </a:solidFill>
                <a:latin typeface="Verdana"/>
                <a:ea typeface="Verdana"/>
                <a:cs typeface="Verdana"/>
                <a:sym typeface="Verdana"/>
              </a:defRPr>
            </a:lvl8pPr>
            <a:lvl9pPr indent="0" lvl="8" marL="38100" marR="0" algn="l">
              <a:lnSpc>
                <a:spcPct val="100000"/>
              </a:lnSpc>
              <a:spcBef>
                <a:spcPts val="0"/>
              </a:spcBef>
              <a:buNone/>
              <a:defRPr b="0" i="0" sz="1400">
                <a:solidFill>
                  <a:schemeClr val="dk1"/>
                </a:solidFill>
                <a:latin typeface="Verdana"/>
                <a:ea typeface="Verdana"/>
                <a:cs typeface="Verdana"/>
                <a:sym typeface="Verdana"/>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7" name="Shape 37"/>
        <p:cNvGrpSpPr/>
        <p:nvPr/>
      </p:nvGrpSpPr>
      <p:grpSpPr>
        <a:xfrm>
          <a:off x="0" y="0"/>
          <a:ext cx="0" cy="0"/>
          <a:chOff x="0" y="0"/>
          <a:chExt cx="0" cy="0"/>
        </a:xfrm>
      </p:grpSpPr>
      <p:sp>
        <p:nvSpPr>
          <p:cNvPr id="38" name="Google Shape;38;p44"/>
          <p:cNvSpPr txBox="1"/>
          <p:nvPr>
            <p:ph type="title"/>
          </p:nvPr>
        </p:nvSpPr>
        <p:spPr>
          <a:xfrm>
            <a:off x="1225011" y="209803"/>
            <a:ext cx="9741976" cy="58039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800">
                <a:solidFill>
                  <a:srgbClr val="1F4297"/>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4"/>
          <p:cNvSpPr txBox="1"/>
          <p:nvPr>
            <p:ph idx="12" type="sldNum"/>
          </p:nvPr>
        </p:nvSpPr>
        <p:spPr>
          <a:xfrm>
            <a:off x="481356" y="6333287"/>
            <a:ext cx="322580" cy="2457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buNone/>
              <a:defRPr b="0" i="0" sz="1400">
                <a:solidFill>
                  <a:schemeClr val="dk1"/>
                </a:solidFill>
                <a:latin typeface="Verdana"/>
                <a:ea typeface="Verdana"/>
                <a:cs typeface="Verdana"/>
                <a:sym typeface="Verdana"/>
              </a:defRPr>
            </a:lvl1pPr>
            <a:lvl2pPr indent="0" lvl="1" marL="38100" marR="0" algn="l">
              <a:lnSpc>
                <a:spcPct val="100000"/>
              </a:lnSpc>
              <a:spcBef>
                <a:spcPts val="0"/>
              </a:spcBef>
              <a:buNone/>
              <a:defRPr b="0" i="0" sz="1400">
                <a:solidFill>
                  <a:schemeClr val="dk1"/>
                </a:solidFill>
                <a:latin typeface="Verdana"/>
                <a:ea typeface="Verdana"/>
                <a:cs typeface="Verdana"/>
                <a:sym typeface="Verdana"/>
              </a:defRPr>
            </a:lvl2pPr>
            <a:lvl3pPr indent="0" lvl="2" marL="38100" marR="0" algn="l">
              <a:lnSpc>
                <a:spcPct val="100000"/>
              </a:lnSpc>
              <a:spcBef>
                <a:spcPts val="0"/>
              </a:spcBef>
              <a:buNone/>
              <a:defRPr b="0" i="0" sz="1400">
                <a:solidFill>
                  <a:schemeClr val="dk1"/>
                </a:solidFill>
                <a:latin typeface="Verdana"/>
                <a:ea typeface="Verdana"/>
                <a:cs typeface="Verdana"/>
                <a:sym typeface="Verdana"/>
              </a:defRPr>
            </a:lvl3pPr>
            <a:lvl4pPr indent="0" lvl="3" marL="38100" marR="0" algn="l">
              <a:lnSpc>
                <a:spcPct val="100000"/>
              </a:lnSpc>
              <a:spcBef>
                <a:spcPts val="0"/>
              </a:spcBef>
              <a:buNone/>
              <a:defRPr b="0" i="0" sz="1400">
                <a:solidFill>
                  <a:schemeClr val="dk1"/>
                </a:solidFill>
                <a:latin typeface="Verdana"/>
                <a:ea typeface="Verdana"/>
                <a:cs typeface="Verdana"/>
                <a:sym typeface="Verdana"/>
              </a:defRPr>
            </a:lvl4pPr>
            <a:lvl5pPr indent="0" lvl="4" marL="38100" marR="0" algn="l">
              <a:lnSpc>
                <a:spcPct val="100000"/>
              </a:lnSpc>
              <a:spcBef>
                <a:spcPts val="0"/>
              </a:spcBef>
              <a:buNone/>
              <a:defRPr b="0" i="0" sz="1400">
                <a:solidFill>
                  <a:schemeClr val="dk1"/>
                </a:solidFill>
                <a:latin typeface="Verdana"/>
                <a:ea typeface="Verdana"/>
                <a:cs typeface="Verdana"/>
                <a:sym typeface="Verdana"/>
              </a:defRPr>
            </a:lvl5pPr>
            <a:lvl6pPr indent="0" lvl="5" marL="38100" marR="0" algn="l">
              <a:lnSpc>
                <a:spcPct val="100000"/>
              </a:lnSpc>
              <a:spcBef>
                <a:spcPts val="0"/>
              </a:spcBef>
              <a:buNone/>
              <a:defRPr b="0" i="0" sz="1400">
                <a:solidFill>
                  <a:schemeClr val="dk1"/>
                </a:solidFill>
                <a:latin typeface="Verdana"/>
                <a:ea typeface="Verdana"/>
                <a:cs typeface="Verdana"/>
                <a:sym typeface="Verdana"/>
              </a:defRPr>
            </a:lvl6pPr>
            <a:lvl7pPr indent="0" lvl="6" marL="38100" marR="0" algn="l">
              <a:lnSpc>
                <a:spcPct val="100000"/>
              </a:lnSpc>
              <a:spcBef>
                <a:spcPts val="0"/>
              </a:spcBef>
              <a:buNone/>
              <a:defRPr b="0" i="0" sz="1400">
                <a:solidFill>
                  <a:schemeClr val="dk1"/>
                </a:solidFill>
                <a:latin typeface="Verdana"/>
                <a:ea typeface="Verdana"/>
                <a:cs typeface="Verdana"/>
                <a:sym typeface="Verdana"/>
              </a:defRPr>
            </a:lvl7pPr>
            <a:lvl8pPr indent="0" lvl="7" marL="38100" marR="0" algn="l">
              <a:lnSpc>
                <a:spcPct val="100000"/>
              </a:lnSpc>
              <a:spcBef>
                <a:spcPts val="0"/>
              </a:spcBef>
              <a:buNone/>
              <a:defRPr b="0" i="0" sz="1400">
                <a:solidFill>
                  <a:schemeClr val="dk1"/>
                </a:solidFill>
                <a:latin typeface="Verdana"/>
                <a:ea typeface="Verdana"/>
                <a:cs typeface="Verdana"/>
                <a:sym typeface="Verdana"/>
              </a:defRPr>
            </a:lvl8pPr>
            <a:lvl9pPr indent="0" lvl="8" marL="38100" marR="0" algn="l">
              <a:lnSpc>
                <a:spcPct val="100000"/>
              </a:lnSpc>
              <a:spcBef>
                <a:spcPts val="0"/>
              </a:spcBef>
              <a:buNone/>
              <a:defRPr b="0" i="0" sz="1400">
                <a:solidFill>
                  <a:schemeClr val="dk1"/>
                </a:solidFill>
                <a:latin typeface="Verdana"/>
                <a:ea typeface="Verdana"/>
                <a:cs typeface="Verdana"/>
                <a:sym typeface="Verdana"/>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39"/>
          <p:cNvSpPr txBox="1"/>
          <p:nvPr>
            <p:ph type="title"/>
          </p:nvPr>
        </p:nvSpPr>
        <p:spPr>
          <a:xfrm>
            <a:off x="1225011" y="209803"/>
            <a:ext cx="9741976" cy="58039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1F4297"/>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39"/>
          <p:cNvSpPr txBox="1"/>
          <p:nvPr>
            <p:ph idx="1" type="body"/>
          </p:nvPr>
        </p:nvSpPr>
        <p:spPr>
          <a:xfrm>
            <a:off x="506704" y="1045971"/>
            <a:ext cx="11178590" cy="293941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200" u="none" cap="none" strike="noStrike">
                <a:solidFill>
                  <a:srgbClr val="425056"/>
                </a:solidFill>
                <a:latin typeface="Verdana"/>
                <a:ea typeface="Verdana"/>
                <a:cs typeface="Verdana"/>
                <a:sym typeface="Verdana"/>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3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39"/>
          <p:cNvSpPr txBox="1"/>
          <p:nvPr>
            <p:ph idx="12" type="sldNum"/>
          </p:nvPr>
        </p:nvSpPr>
        <p:spPr>
          <a:xfrm>
            <a:off x="481356" y="6333287"/>
            <a:ext cx="322580" cy="245745"/>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buNone/>
              <a:defRPr b="0" i="0" sz="1400" u="none">
                <a:solidFill>
                  <a:schemeClr val="dk1"/>
                </a:solidFill>
                <a:latin typeface="Verdana"/>
                <a:ea typeface="Verdana"/>
                <a:cs typeface="Verdana"/>
                <a:sym typeface="Verdana"/>
              </a:defRPr>
            </a:lvl1pPr>
            <a:lvl2pPr indent="0" lvl="1" marL="38100" marR="0" rtl="0" algn="l">
              <a:lnSpc>
                <a:spcPct val="100000"/>
              </a:lnSpc>
              <a:spcBef>
                <a:spcPts val="0"/>
              </a:spcBef>
              <a:buNone/>
              <a:defRPr b="0" i="0" sz="1400" u="none">
                <a:solidFill>
                  <a:schemeClr val="dk1"/>
                </a:solidFill>
                <a:latin typeface="Verdana"/>
                <a:ea typeface="Verdana"/>
                <a:cs typeface="Verdana"/>
                <a:sym typeface="Verdana"/>
              </a:defRPr>
            </a:lvl2pPr>
            <a:lvl3pPr indent="0" lvl="2" marL="38100" marR="0" rtl="0" algn="l">
              <a:lnSpc>
                <a:spcPct val="100000"/>
              </a:lnSpc>
              <a:spcBef>
                <a:spcPts val="0"/>
              </a:spcBef>
              <a:buNone/>
              <a:defRPr b="0" i="0" sz="1400" u="none">
                <a:solidFill>
                  <a:schemeClr val="dk1"/>
                </a:solidFill>
                <a:latin typeface="Verdana"/>
                <a:ea typeface="Verdana"/>
                <a:cs typeface="Verdana"/>
                <a:sym typeface="Verdana"/>
              </a:defRPr>
            </a:lvl3pPr>
            <a:lvl4pPr indent="0" lvl="3" marL="38100" marR="0" rtl="0" algn="l">
              <a:lnSpc>
                <a:spcPct val="100000"/>
              </a:lnSpc>
              <a:spcBef>
                <a:spcPts val="0"/>
              </a:spcBef>
              <a:buNone/>
              <a:defRPr b="0" i="0" sz="1400" u="none">
                <a:solidFill>
                  <a:schemeClr val="dk1"/>
                </a:solidFill>
                <a:latin typeface="Verdana"/>
                <a:ea typeface="Verdana"/>
                <a:cs typeface="Verdana"/>
                <a:sym typeface="Verdana"/>
              </a:defRPr>
            </a:lvl4pPr>
            <a:lvl5pPr indent="0" lvl="4" marL="38100" marR="0" rtl="0" algn="l">
              <a:lnSpc>
                <a:spcPct val="100000"/>
              </a:lnSpc>
              <a:spcBef>
                <a:spcPts val="0"/>
              </a:spcBef>
              <a:buNone/>
              <a:defRPr b="0" i="0" sz="1400" u="none">
                <a:solidFill>
                  <a:schemeClr val="dk1"/>
                </a:solidFill>
                <a:latin typeface="Verdana"/>
                <a:ea typeface="Verdana"/>
                <a:cs typeface="Verdana"/>
                <a:sym typeface="Verdana"/>
              </a:defRPr>
            </a:lvl5pPr>
            <a:lvl6pPr indent="0" lvl="5" marL="38100" marR="0" rtl="0" algn="l">
              <a:lnSpc>
                <a:spcPct val="100000"/>
              </a:lnSpc>
              <a:spcBef>
                <a:spcPts val="0"/>
              </a:spcBef>
              <a:buNone/>
              <a:defRPr b="0" i="0" sz="1400" u="none">
                <a:solidFill>
                  <a:schemeClr val="dk1"/>
                </a:solidFill>
                <a:latin typeface="Verdana"/>
                <a:ea typeface="Verdana"/>
                <a:cs typeface="Verdana"/>
                <a:sym typeface="Verdana"/>
              </a:defRPr>
            </a:lvl6pPr>
            <a:lvl7pPr indent="0" lvl="6" marL="38100" marR="0" rtl="0" algn="l">
              <a:lnSpc>
                <a:spcPct val="100000"/>
              </a:lnSpc>
              <a:spcBef>
                <a:spcPts val="0"/>
              </a:spcBef>
              <a:buNone/>
              <a:defRPr b="0" i="0" sz="1400" u="none">
                <a:solidFill>
                  <a:schemeClr val="dk1"/>
                </a:solidFill>
                <a:latin typeface="Verdana"/>
                <a:ea typeface="Verdana"/>
                <a:cs typeface="Verdana"/>
                <a:sym typeface="Verdana"/>
              </a:defRPr>
            </a:lvl7pPr>
            <a:lvl8pPr indent="0" lvl="7" marL="38100" marR="0" rtl="0" algn="l">
              <a:lnSpc>
                <a:spcPct val="100000"/>
              </a:lnSpc>
              <a:spcBef>
                <a:spcPts val="0"/>
              </a:spcBef>
              <a:buNone/>
              <a:defRPr b="0" i="0" sz="1400" u="none">
                <a:solidFill>
                  <a:schemeClr val="dk1"/>
                </a:solidFill>
                <a:latin typeface="Verdana"/>
                <a:ea typeface="Verdana"/>
                <a:cs typeface="Verdana"/>
                <a:sym typeface="Verdana"/>
              </a:defRPr>
            </a:lvl8pPr>
            <a:lvl9pPr indent="0" lvl="8" marL="38100" marR="0" rtl="0" algn="l">
              <a:lnSpc>
                <a:spcPct val="100000"/>
              </a:lnSpc>
              <a:spcBef>
                <a:spcPts val="0"/>
              </a:spcBef>
              <a:buNone/>
              <a:defRPr b="0" i="0" sz="1400" u="none">
                <a:solidFill>
                  <a:schemeClr val="dk1"/>
                </a:solidFill>
                <a:latin typeface="Verdana"/>
                <a:ea typeface="Verdana"/>
                <a:cs typeface="Verdana"/>
                <a:sym typeface="Verdana"/>
              </a:defRPr>
            </a:lvl9pPr>
          </a:lstStyle>
          <a:p>
            <a:pPr indent="0" lvl="0" marL="3810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3.jpg"/><Relationship Id="rId5" Type="http://schemas.openxmlformats.org/officeDocument/2006/relationships/image" Target="../media/image5.png"/><Relationship Id="rId6" Type="http://schemas.openxmlformats.org/officeDocument/2006/relationships/image" Target="../media/image14.jpg"/><Relationship Id="rId7"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3.jpg"/><Relationship Id="rId4" Type="http://schemas.openxmlformats.org/officeDocument/2006/relationships/image" Target="../media/image39.jpg"/><Relationship Id="rId5" Type="http://schemas.openxmlformats.org/officeDocument/2006/relationships/image" Target="../media/image38.jpg"/><Relationship Id="rId6"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7.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1" Type="http://schemas.openxmlformats.org/officeDocument/2006/relationships/image" Target="../media/image51.jpg"/><Relationship Id="rId10" Type="http://schemas.openxmlformats.org/officeDocument/2006/relationships/image" Target="../media/image48.jpg"/><Relationship Id="rId12"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45.png"/><Relationship Id="rId9" Type="http://schemas.openxmlformats.org/officeDocument/2006/relationships/image" Target="../media/image50.png"/><Relationship Id="rId5" Type="http://schemas.openxmlformats.org/officeDocument/2006/relationships/image" Target="../media/image47.png"/><Relationship Id="rId6" Type="http://schemas.openxmlformats.org/officeDocument/2006/relationships/image" Target="../media/image40.png"/><Relationship Id="rId7" Type="http://schemas.openxmlformats.org/officeDocument/2006/relationships/image" Target="../media/image42.png"/><Relationship Id="rId8" Type="http://schemas.openxmlformats.org/officeDocument/2006/relationships/image" Target="../media/image57.png"/></Relationships>
</file>

<file path=ppt/slides/_rels/slide13.xml.rels><?xml version="1.0" encoding="UTF-8" standalone="yes"?><Relationships xmlns="http://schemas.openxmlformats.org/package/2006/relationships"><Relationship Id="rId11" Type="http://schemas.openxmlformats.org/officeDocument/2006/relationships/image" Target="../media/image62.png"/><Relationship Id="rId10" Type="http://schemas.openxmlformats.org/officeDocument/2006/relationships/image" Target="../media/image51.jpg"/><Relationship Id="rId13" Type="http://schemas.openxmlformats.org/officeDocument/2006/relationships/image" Target="../media/image48.jpg"/><Relationship Id="rId12"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61.png"/><Relationship Id="rId9" Type="http://schemas.openxmlformats.org/officeDocument/2006/relationships/image" Target="../media/image58.png"/><Relationship Id="rId15" Type="http://schemas.openxmlformats.org/officeDocument/2006/relationships/image" Target="../media/image73.png"/><Relationship Id="rId14" Type="http://schemas.openxmlformats.org/officeDocument/2006/relationships/image" Target="../media/image68.png"/><Relationship Id="rId17" Type="http://schemas.openxmlformats.org/officeDocument/2006/relationships/image" Target="../media/image69.png"/><Relationship Id="rId16" Type="http://schemas.openxmlformats.org/officeDocument/2006/relationships/image" Target="../media/image67.png"/><Relationship Id="rId5" Type="http://schemas.openxmlformats.org/officeDocument/2006/relationships/image" Target="../media/image64.png"/><Relationship Id="rId6" Type="http://schemas.openxmlformats.org/officeDocument/2006/relationships/image" Target="../media/image55.png"/><Relationship Id="rId18" Type="http://schemas.openxmlformats.org/officeDocument/2006/relationships/image" Target="../media/image66.png"/><Relationship Id="rId7" Type="http://schemas.openxmlformats.org/officeDocument/2006/relationships/image" Target="../media/image52.png"/><Relationship Id="rId8"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1.jpg"/><Relationship Id="rId4" Type="http://schemas.openxmlformats.org/officeDocument/2006/relationships/image" Target="../media/image78.jpg"/><Relationship Id="rId5"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5.jpg"/><Relationship Id="rId4" Type="http://schemas.openxmlformats.org/officeDocument/2006/relationships/image" Target="../media/image13.jpg"/><Relationship Id="rId5" Type="http://schemas.openxmlformats.org/officeDocument/2006/relationships/image" Target="../media/image82.jpg"/></Relationships>
</file>

<file path=ppt/slides/_rels/slide17.xml.rels><?xml version="1.0" encoding="UTF-8" standalone="yes"?><Relationships xmlns="http://schemas.openxmlformats.org/package/2006/relationships"><Relationship Id="rId20" Type="http://schemas.openxmlformats.org/officeDocument/2006/relationships/image" Target="../media/image88.png"/><Relationship Id="rId22" Type="http://schemas.openxmlformats.org/officeDocument/2006/relationships/image" Target="../media/image91.png"/><Relationship Id="rId21" Type="http://schemas.openxmlformats.org/officeDocument/2006/relationships/image" Target="../media/image90.png"/><Relationship Id="rId24" Type="http://schemas.openxmlformats.org/officeDocument/2006/relationships/image" Target="../media/image97.png"/><Relationship Id="rId23" Type="http://schemas.openxmlformats.org/officeDocument/2006/relationships/image" Target="../media/image92.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76.png"/><Relationship Id="rId9" Type="http://schemas.openxmlformats.org/officeDocument/2006/relationships/image" Target="../media/image84.png"/><Relationship Id="rId26" Type="http://schemas.openxmlformats.org/officeDocument/2006/relationships/image" Target="../media/image94.png"/><Relationship Id="rId25" Type="http://schemas.openxmlformats.org/officeDocument/2006/relationships/image" Target="../media/image101.png"/><Relationship Id="rId28" Type="http://schemas.openxmlformats.org/officeDocument/2006/relationships/image" Target="../media/image107.png"/><Relationship Id="rId27" Type="http://schemas.openxmlformats.org/officeDocument/2006/relationships/image" Target="../media/image106.png"/><Relationship Id="rId5" Type="http://schemas.openxmlformats.org/officeDocument/2006/relationships/image" Target="../media/image72.png"/><Relationship Id="rId6" Type="http://schemas.openxmlformats.org/officeDocument/2006/relationships/image" Target="../media/image81.png"/><Relationship Id="rId29" Type="http://schemas.openxmlformats.org/officeDocument/2006/relationships/image" Target="../media/image98.png"/><Relationship Id="rId7" Type="http://schemas.openxmlformats.org/officeDocument/2006/relationships/image" Target="../media/image77.png"/><Relationship Id="rId8" Type="http://schemas.openxmlformats.org/officeDocument/2006/relationships/image" Target="../media/image74.png"/><Relationship Id="rId31" Type="http://schemas.openxmlformats.org/officeDocument/2006/relationships/image" Target="../media/image123.png"/><Relationship Id="rId30" Type="http://schemas.openxmlformats.org/officeDocument/2006/relationships/image" Target="../media/image99.png"/><Relationship Id="rId11" Type="http://schemas.openxmlformats.org/officeDocument/2006/relationships/image" Target="../media/image79.png"/><Relationship Id="rId33" Type="http://schemas.openxmlformats.org/officeDocument/2006/relationships/image" Target="../media/image102.png"/><Relationship Id="rId10" Type="http://schemas.openxmlformats.org/officeDocument/2006/relationships/image" Target="../media/image86.png"/><Relationship Id="rId32" Type="http://schemas.openxmlformats.org/officeDocument/2006/relationships/image" Target="../media/image162.png"/><Relationship Id="rId13" Type="http://schemas.openxmlformats.org/officeDocument/2006/relationships/image" Target="../media/image80.png"/><Relationship Id="rId12" Type="http://schemas.openxmlformats.org/officeDocument/2006/relationships/image" Target="../media/image83.png"/><Relationship Id="rId34" Type="http://schemas.openxmlformats.org/officeDocument/2006/relationships/image" Target="../media/image105.png"/><Relationship Id="rId15" Type="http://schemas.openxmlformats.org/officeDocument/2006/relationships/image" Target="../media/image89.png"/><Relationship Id="rId14" Type="http://schemas.openxmlformats.org/officeDocument/2006/relationships/image" Target="../media/image85.png"/><Relationship Id="rId17" Type="http://schemas.openxmlformats.org/officeDocument/2006/relationships/image" Target="../media/image93.png"/><Relationship Id="rId16" Type="http://schemas.openxmlformats.org/officeDocument/2006/relationships/image" Target="../media/image87.png"/><Relationship Id="rId19" Type="http://schemas.openxmlformats.org/officeDocument/2006/relationships/image" Target="../media/image96.png"/><Relationship Id="rId18" Type="http://schemas.openxmlformats.org/officeDocument/2006/relationships/image" Target="../media/image9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image" Target="../media/image1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103.jpg"/><Relationship Id="rId5" Type="http://schemas.openxmlformats.org/officeDocument/2006/relationships/image" Target="../media/image1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2.jpg"/><Relationship Id="rId5" Type="http://schemas.openxmlformats.org/officeDocument/2006/relationships/image" Target="../media/image8.jpg"/><Relationship Id="rId6"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5.jpg"/><Relationship Id="rId4" Type="http://schemas.openxmlformats.org/officeDocument/2006/relationships/image" Target="../media/image1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2.jpg"/><Relationship Id="rId4" Type="http://schemas.openxmlformats.org/officeDocument/2006/relationships/image" Target="../media/image1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22.jpg"/><Relationship Id="rId4" Type="http://schemas.openxmlformats.org/officeDocument/2006/relationships/image" Target="../media/image1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 Id="rId4" Type="http://schemas.openxmlformats.org/officeDocument/2006/relationships/image" Target="../media/image117.jpg"/><Relationship Id="rId5" Type="http://schemas.openxmlformats.org/officeDocument/2006/relationships/image" Target="../media/image114.jpg"/><Relationship Id="rId6" Type="http://schemas.openxmlformats.org/officeDocument/2006/relationships/image" Target="../media/image1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 Id="rId4" Type="http://schemas.openxmlformats.org/officeDocument/2006/relationships/image" Target="../media/image121.jpg"/><Relationship Id="rId5" Type="http://schemas.openxmlformats.org/officeDocument/2006/relationships/image" Target="../media/image1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jpg"/><Relationship Id="rId4" Type="http://schemas.openxmlformats.org/officeDocument/2006/relationships/image" Target="../media/image119.jpg"/><Relationship Id="rId5" Type="http://schemas.openxmlformats.org/officeDocument/2006/relationships/image" Target="../media/image1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jpg"/><Relationship Id="rId4" Type="http://schemas.openxmlformats.org/officeDocument/2006/relationships/image" Target="../media/image131.jpg"/><Relationship Id="rId5" Type="http://schemas.openxmlformats.org/officeDocument/2006/relationships/image" Target="../media/image1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jpg"/><Relationship Id="rId4" Type="http://schemas.openxmlformats.org/officeDocument/2006/relationships/image" Target="../media/image124.jpg"/><Relationship Id="rId5" Type="http://schemas.openxmlformats.org/officeDocument/2006/relationships/image" Target="../media/image13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g"/><Relationship Id="rId4" Type="http://schemas.openxmlformats.org/officeDocument/2006/relationships/image" Target="../media/image128.jpg"/><Relationship Id="rId5" Type="http://schemas.openxmlformats.org/officeDocument/2006/relationships/image" Target="../media/image1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image" Target="../media/image130.jpg"/><Relationship Id="rId5" Type="http://schemas.openxmlformats.org/officeDocument/2006/relationships/image" Target="../media/image135.jpg"/><Relationship Id="rId6" Type="http://schemas.openxmlformats.org/officeDocument/2006/relationships/image" Target="../media/image132.jpg"/><Relationship Id="rId7" Type="http://schemas.openxmlformats.org/officeDocument/2006/relationships/image" Target="../media/image1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2.jpg"/><Relationship Id="rId5" Type="http://schemas.openxmlformats.org/officeDocument/2006/relationships/image" Target="../media/image7.jpg"/><Relationship Id="rId6"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3.jpg"/><Relationship Id="rId4" Type="http://schemas.openxmlformats.org/officeDocument/2006/relationships/image" Target="../media/image139.jpg"/><Relationship Id="rId5" Type="http://schemas.openxmlformats.org/officeDocument/2006/relationships/image" Target="../media/image14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jpg"/><Relationship Id="rId4" Type="http://schemas.openxmlformats.org/officeDocument/2006/relationships/image" Target="../media/image136.jpg"/><Relationship Id="rId5" Type="http://schemas.openxmlformats.org/officeDocument/2006/relationships/image" Target="../media/image1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jpg"/><Relationship Id="rId4" Type="http://schemas.openxmlformats.org/officeDocument/2006/relationships/image" Target="../media/image14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jpg"/><Relationship Id="rId4" Type="http://schemas.openxmlformats.org/officeDocument/2006/relationships/image" Target="../media/image140.jpg"/><Relationship Id="rId5" Type="http://schemas.openxmlformats.org/officeDocument/2006/relationships/image" Target="../media/image14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3.jpg"/><Relationship Id="rId4" Type="http://schemas.openxmlformats.org/officeDocument/2006/relationships/image" Target="../media/image16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48.jpg"/><Relationship Id="rId4" Type="http://schemas.openxmlformats.org/officeDocument/2006/relationships/image" Target="../media/image13.jpg"/><Relationship Id="rId5" Type="http://schemas.openxmlformats.org/officeDocument/2006/relationships/image" Target="../media/image142.jpg"/><Relationship Id="rId6" Type="http://schemas.openxmlformats.org/officeDocument/2006/relationships/image" Target="../media/image155.jpg"/><Relationship Id="rId7" Type="http://schemas.openxmlformats.org/officeDocument/2006/relationships/image" Target="../media/image14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jpg"/><Relationship Id="rId4" Type="http://schemas.openxmlformats.org/officeDocument/2006/relationships/image" Target="../media/image146.jpg"/><Relationship Id="rId5" Type="http://schemas.openxmlformats.org/officeDocument/2006/relationships/image" Target="../media/image14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149.jpg"/><Relationship Id="rId4" Type="http://schemas.openxmlformats.org/officeDocument/2006/relationships/image" Target="../media/image154.jpg"/><Relationship Id="rId9" Type="http://schemas.openxmlformats.org/officeDocument/2006/relationships/image" Target="../media/image151.jpg"/><Relationship Id="rId5" Type="http://schemas.openxmlformats.org/officeDocument/2006/relationships/image" Target="../media/image150.jpg"/><Relationship Id="rId6" Type="http://schemas.openxmlformats.org/officeDocument/2006/relationships/image" Target="../media/image157.jpg"/><Relationship Id="rId7" Type="http://schemas.openxmlformats.org/officeDocument/2006/relationships/image" Target="../media/image152.jpg"/><Relationship Id="rId8" Type="http://schemas.openxmlformats.org/officeDocument/2006/relationships/image" Target="../media/image153.jpg"/><Relationship Id="rId11" Type="http://schemas.openxmlformats.org/officeDocument/2006/relationships/image" Target="../media/image158.jpg"/><Relationship Id="rId10" Type="http://schemas.openxmlformats.org/officeDocument/2006/relationships/image" Target="../media/image156.jpg"/><Relationship Id="rId13" Type="http://schemas.openxmlformats.org/officeDocument/2006/relationships/image" Target="../media/image13.jpg"/><Relationship Id="rId12" Type="http://schemas.openxmlformats.org/officeDocument/2006/relationships/image" Target="../media/image15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161.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0.jpg"/><Relationship Id="rId5"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41.png"/><Relationship Id="rId13" Type="http://schemas.openxmlformats.org/officeDocument/2006/relationships/image" Target="../media/image27.png"/><Relationship Id="rId12"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9.png"/><Relationship Id="rId9" Type="http://schemas.openxmlformats.org/officeDocument/2006/relationships/image" Target="../media/image33.png"/><Relationship Id="rId15" Type="http://schemas.openxmlformats.org/officeDocument/2006/relationships/image" Target="../media/image30.png"/><Relationship Id="rId14" Type="http://schemas.openxmlformats.org/officeDocument/2006/relationships/image" Target="../media/image24.png"/><Relationship Id="rId17" Type="http://schemas.openxmlformats.org/officeDocument/2006/relationships/image" Target="../media/image32.png"/><Relationship Id="rId16" Type="http://schemas.openxmlformats.org/officeDocument/2006/relationships/image" Target="../media/image35.png"/><Relationship Id="rId5" Type="http://schemas.openxmlformats.org/officeDocument/2006/relationships/image" Target="../media/image22.png"/><Relationship Id="rId6" Type="http://schemas.openxmlformats.org/officeDocument/2006/relationships/image" Target="../media/image28.png"/><Relationship Id="rId7" Type="http://schemas.openxmlformats.org/officeDocument/2006/relationships/image" Target="../media/image18.png"/><Relationship Id="rId8"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jpg"/><Relationship Id="rId4" Type="http://schemas.openxmlformats.org/officeDocument/2006/relationships/image" Target="../media/image13.jpg"/><Relationship Id="rId5" Type="http://schemas.openxmlformats.org/officeDocument/2006/relationships/image" Target="../media/image36.jpg"/><Relationship Id="rId6" Type="http://schemas.openxmlformats.org/officeDocument/2006/relationships/image" Target="../media/image4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sp>
        <p:nvSpPr>
          <p:cNvPr id="46" name="Google Shape;46;p1"/>
          <p:cNvSpPr/>
          <p:nvPr/>
        </p:nvSpPr>
        <p:spPr>
          <a:xfrm>
            <a:off x="2053742" y="3543706"/>
            <a:ext cx="4111790" cy="182402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 name="Google Shape;47;p1"/>
          <p:cNvSpPr/>
          <p:nvPr/>
        </p:nvSpPr>
        <p:spPr>
          <a:xfrm>
            <a:off x="4357128" y="5990611"/>
            <a:ext cx="3477742" cy="66615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 name="Google Shape;48;p1"/>
          <p:cNvSpPr txBox="1"/>
          <p:nvPr/>
        </p:nvSpPr>
        <p:spPr>
          <a:xfrm>
            <a:off x="2631694" y="1398523"/>
            <a:ext cx="6928484" cy="3911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400">
                <a:solidFill>
                  <a:srgbClr val="425056"/>
                </a:solidFill>
                <a:latin typeface="Verdana"/>
                <a:ea typeface="Verdana"/>
                <a:cs typeface="Verdana"/>
                <a:sym typeface="Verdana"/>
              </a:rPr>
              <a:t>DDCE, dineol, dinfil filter and dinco connector</a:t>
            </a:r>
            <a:endParaRPr sz="2400">
              <a:solidFill>
                <a:schemeClr val="dk1"/>
              </a:solidFill>
              <a:latin typeface="Verdana"/>
              <a:ea typeface="Verdana"/>
              <a:cs typeface="Verdana"/>
              <a:sym typeface="Verdana"/>
            </a:endParaRPr>
          </a:p>
        </p:txBody>
      </p:sp>
      <p:sp>
        <p:nvSpPr>
          <p:cNvPr id="49" name="Google Shape;49;p1"/>
          <p:cNvSpPr txBox="1"/>
          <p:nvPr>
            <p:ph type="ctrTitle"/>
          </p:nvPr>
        </p:nvSpPr>
        <p:spPr>
          <a:xfrm>
            <a:off x="2611945" y="252476"/>
            <a:ext cx="6968109" cy="939800"/>
          </a:xfrm>
          <a:prstGeom prst="rect">
            <a:avLst/>
          </a:prstGeom>
          <a:noFill/>
          <a:ln>
            <a:noFill/>
          </a:ln>
        </p:spPr>
        <p:txBody>
          <a:bodyPr anchorCtr="0" anchor="t" bIns="0" lIns="0" spcFirstLastPara="1" rIns="0" wrap="square" tIns="12700">
            <a:spAutoFit/>
          </a:bodyPr>
          <a:lstStyle/>
          <a:p>
            <a:pPr indent="0" lvl="0" marL="13334" rtl="0" algn="l">
              <a:lnSpc>
                <a:spcPct val="100000"/>
              </a:lnSpc>
              <a:spcBef>
                <a:spcPts val="0"/>
              </a:spcBef>
              <a:spcAft>
                <a:spcPts val="0"/>
              </a:spcAft>
              <a:buNone/>
            </a:pPr>
            <a:r>
              <a:rPr lang="en-US"/>
              <a:t>product formation</a:t>
            </a:r>
            <a:endParaRPr/>
          </a:p>
        </p:txBody>
      </p:sp>
      <p:grpSp>
        <p:nvGrpSpPr>
          <p:cNvPr id="50" name="Google Shape;50;p1"/>
          <p:cNvGrpSpPr/>
          <p:nvPr/>
        </p:nvGrpSpPr>
        <p:grpSpPr>
          <a:xfrm>
            <a:off x="4724400" y="1715919"/>
            <a:ext cx="5069585" cy="3677041"/>
            <a:chOff x="4573689" y="1814730"/>
            <a:chExt cx="5069585" cy="3677041"/>
          </a:xfrm>
        </p:grpSpPr>
        <p:sp>
          <p:nvSpPr>
            <p:cNvPr id="51" name="Google Shape;51;p1"/>
            <p:cNvSpPr/>
            <p:nvPr/>
          </p:nvSpPr>
          <p:spPr>
            <a:xfrm>
              <a:off x="4573689" y="1814730"/>
              <a:ext cx="2504909" cy="367704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1"/>
            <p:cNvSpPr/>
            <p:nvPr/>
          </p:nvSpPr>
          <p:spPr>
            <a:xfrm>
              <a:off x="6059487" y="4032707"/>
              <a:ext cx="3583787" cy="893927"/>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1"/>
            <p:cNvSpPr/>
            <p:nvPr/>
          </p:nvSpPr>
          <p:spPr>
            <a:xfrm>
              <a:off x="6044260" y="4926634"/>
              <a:ext cx="2712618" cy="45364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9" name="Shape 369"/>
        <p:cNvGrpSpPr/>
        <p:nvPr/>
      </p:nvGrpSpPr>
      <p:grpSpPr>
        <a:xfrm>
          <a:off x="0" y="0"/>
          <a:ext cx="0" cy="0"/>
          <a:chOff x="0" y="0"/>
          <a:chExt cx="0" cy="0"/>
        </a:xfrm>
      </p:grpSpPr>
      <p:grpSp>
        <p:nvGrpSpPr>
          <p:cNvPr id="370" name="Google Shape;370;p10"/>
          <p:cNvGrpSpPr/>
          <p:nvPr/>
        </p:nvGrpSpPr>
        <p:grpSpPr>
          <a:xfrm>
            <a:off x="6432626" y="1375435"/>
            <a:ext cx="5515114" cy="2776566"/>
            <a:chOff x="6432626" y="1375435"/>
            <a:chExt cx="5515114" cy="2776566"/>
          </a:xfrm>
        </p:grpSpPr>
        <p:sp>
          <p:nvSpPr>
            <p:cNvPr id="371" name="Google Shape;371;p10"/>
            <p:cNvSpPr/>
            <p:nvPr/>
          </p:nvSpPr>
          <p:spPr>
            <a:xfrm>
              <a:off x="6486241" y="2870879"/>
              <a:ext cx="5455697" cy="128112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0"/>
            <p:cNvSpPr/>
            <p:nvPr/>
          </p:nvSpPr>
          <p:spPr>
            <a:xfrm>
              <a:off x="6432626" y="1375435"/>
              <a:ext cx="5515114" cy="153471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3" name="Google Shape;373;p10"/>
          <p:cNvSpPr/>
          <p:nvPr/>
        </p:nvSpPr>
        <p:spPr>
          <a:xfrm>
            <a:off x="419592" y="2080260"/>
            <a:ext cx="5441493" cy="174533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0"/>
          <p:cNvSpPr/>
          <p:nvPr/>
        </p:nvSpPr>
        <p:spPr>
          <a:xfrm>
            <a:off x="9634181" y="6212255"/>
            <a:ext cx="2129802" cy="40796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10"/>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10"/>
          <p:cNvSpPr txBox="1"/>
          <p:nvPr/>
        </p:nvSpPr>
        <p:spPr>
          <a:xfrm>
            <a:off x="506755" y="1045971"/>
            <a:ext cx="1462405"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example 2</a:t>
            </a:r>
            <a:endParaRPr sz="2200">
              <a:solidFill>
                <a:schemeClr val="dk1"/>
              </a:solidFill>
              <a:latin typeface="Verdana"/>
              <a:ea typeface="Verdana"/>
              <a:cs typeface="Verdana"/>
              <a:sym typeface="Verdana"/>
            </a:endParaRPr>
          </a:p>
        </p:txBody>
      </p:sp>
      <p:sp>
        <p:nvSpPr>
          <p:cNvPr id="377" name="Google Shape;377;p10"/>
          <p:cNvSpPr txBox="1"/>
          <p:nvPr/>
        </p:nvSpPr>
        <p:spPr>
          <a:xfrm>
            <a:off x="3971759" y="4768596"/>
            <a:ext cx="2243455" cy="432362"/>
          </a:xfrm>
          <a:prstGeom prst="rect">
            <a:avLst/>
          </a:prstGeom>
          <a:noFill/>
          <a:ln>
            <a:noFill/>
          </a:ln>
        </p:spPr>
        <p:txBody>
          <a:bodyPr anchorCtr="0" anchor="t" bIns="0" lIns="0" spcFirstLastPara="1" rIns="0" wrap="square" tIns="9525">
            <a:spAutoFit/>
          </a:bodyPr>
          <a:lstStyle/>
          <a:p>
            <a:pPr indent="0" lvl="0" marL="12700" marR="5080" rtl="0" algn="l">
              <a:lnSpc>
                <a:spcPct val="101400"/>
              </a:lnSpc>
              <a:spcBef>
                <a:spcPts val="0"/>
              </a:spcBef>
              <a:spcAft>
                <a:spcPts val="0"/>
              </a:spcAft>
              <a:buNone/>
            </a:pPr>
            <a:r>
              <a:rPr lang="en-US" sz="1400">
                <a:solidFill>
                  <a:srgbClr val="425056"/>
                </a:solidFill>
                <a:latin typeface="Verdana"/>
                <a:ea typeface="Verdana"/>
                <a:cs typeface="Verdana"/>
                <a:sym typeface="Verdana"/>
              </a:rPr>
              <a:t>應用級別 I (R = 20 m) 的保護區。</a:t>
            </a:r>
            <a:endParaRPr sz="1400">
              <a:solidFill>
                <a:schemeClr val="dk1"/>
              </a:solidFill>
              <a:latin typeface="Verdana"/>
              <a:ea typeface="Verdana"/>
              <a:cs typeface="Verdana"/>
              <a:sym typeface="Verdana"/>
            </a:endParaRPr>
          </a:p>
        </p:txBody>
      </p:sp>
      <p:sp>
        <p:nvSpPr>
          <p:cNvPr id="378" name="Google Shape;378;p10"/>
          <p:cNvSpPr txBox="1"/>
          <p:nvPr/>
        </p:nvSpPr>
        <p:spPr>
          <a:xfrm>
            <a:off x="597560" y="4765548"/>
            <a:ext cx="2947670" cy="649986"/>
          </a:xfrm>
          <a:prstGeom prst="rect">
            <a:avLst/>
          </a:prstGeom>
          <a:noFill/>
          <a:ln>
            <a:noFill/>
          </a:ln>
        </p:spPr>
        <p:txBody>
          <a:bodyPr anchorCtr="0" anchor="t" bIns="0" lIns="0" spcFirstLastPara="1" rIns="0" wrap="square" tIns="9525">
            <a:spAutoFit/>
          </a:bodyPr>
          <a:lstStyle/>
          <a:p>
            <a:pPr indent="0" lvl="0" marL="12700" marR="5080" rtl="0" algn="just">
              <a:lnSpc>
                <a:spcPct val="101400"/>
              </a:lnSpc>
              <a:spcBef>
                <a:spcPts val="0"/>
              </a:spcBef>
              <a:spcAft>
                <a:spcPts val="0"/>
              </a:spcAft>
              <a:buNone/>
            </a:pPr>
            <a:r>
              <a:rPr lang="en-US" sz="1400">
                <a:solidFill>
                  <a:srgbClr val="425056"/>
                </a:solidFill>
                <a:latin typeface="Verdana"/>
                <a:ea typeface="Verdana"/>
                <a:cs typeface="Verdana"/>
                <a:sym typeface="Verdana"/>
              </a:rPr>
              <a:t>應用級別 I (R = 20 m) 的保護區。 在這種情況下，有必要用另一個 DDCE 保護右側的展位。</a:t>
            </a:r>
            <a:endParaRPr sz="1400">
              <a:solidFill>
                <a:schemeClr val="dk1"/>
              </a:solidFill>
              <a:latin typeface="Verdana"/>
              <a:ea typeface="Verdana"/>
              <a:cs typeface="Verdana"/>
              <a:sym typeface="Verdana"/>
            </a:endParaRPr>
          </a:p>
        </p:txBody>
      </p:sp>
      <p:sp>
        <p:nvSpPr>
          <p:cNvPr id="379" name="Google Shape;379;p10"/>
          <p:cNvSpPr txBox="1"/>
          <p:nvPr/>
        </p:nvSpPr>
        <p:spPr>
          <a:xfrm>
            <a:off x="7137234" y="4765548"/>
            <a:ext cx="4086225" cy="649986"/>
          </a:xfrm>
          <a:prstGeom prst="rect">
            <a:avLst/>
          </a:prstGeom>
          <a:noFill/>
          <a:ln>
            <a:noFill/>
          </a:ln>
        </p:spPr>
        <p:txBody>
          <a:bodyPr anchorCtr="0" anchor="t" bIns="0" lIns="0" spcFirstLastPara="1" rIns="0" wrap="square" tIns="9525">
            <a:spAutoFit/>
          </a:bodyPr>
          <a:lstStyle/>
          <a:p>
            <a:pPr indent="0" lvl="0" marL="12700" marR="5080" rtl="0" algn="just">
              <a:lnSpc>
                <a:spcPct val="101400"/>
              </a:lnSpc>
              <a:spcBef>
                <a:spcPts val="0"/>
              </a:spcBef>
              <a:spcAft>
                <a:spcPts val="0"/>
              </a:spcAft>
              <a:buNone/>
            </a:pPr>
            <a:r>
              <a:rPr lang="en-US" sz="1400">
                <a:solidFill>
                  <a:srgbClr val="425056"/>
                </a:solidFill>
                <a:latin typeface="Verdana"/>
                <a:ea typeface="Verdana"/>
                <a:cs typeface="Verdana"/>
                <a:sym typeface="Verdana"/>
              </a:rPr>
              <a:t>將 R = 200 m 應用於滾動球體的保護區域。 DDCE 的最大覆蓋範圍。 在這種情況下，只需要 1 個 DDCE。</a:t>
            </a:r>
            <a:endParaRPr sz="1400">
              <a:solidFill>
                <a:schemeClr val="dk1"/>
              </a:solidFill>
              <a:latin typeface="Verdana"/>
              <a:ea typeface="Verdana"/>
              <a:cs typeface="Verdana"/>
              <a:sym typeface="Verdana"/>
            </a:endParaRPr>
          </a:p>
        </p:txBody>
      </p:sp>
      <p:sp>
        <p:nvSpPr>
          <p:cNvPr id="380" name="Google Shape;380;p10"/>
          <p:cNvSpPr/>
          <p:nvPr/>
        </p:nvSpPr>
        <p:spPr>
          <a:xfrm>
            <a:off x="7821307" y="2468791"/>
            <a:ext cx="842010" cy="2284095"/>
          </a:xfrm>
          <a:custGeom>
            <a:rect b="b" l="l" r="r" t="t"/>
            <a:pathLst>
              <a:path extrusionOk="0" h="2284095" w="842009">
                <a:moveTo>
                  <a:pt x="785230" y="71429"/>
                </a:moveTo>
                <a:lnTo>
                  <a:pt x="756509" y="96014"/>
                </a:lnTo>
                <a:lnTo>
                  <a:pt x="0" y="2270988"/>
                </a:lnTo>
                <a:lnTo>
                  <a:pt x="35979" y="2283510"/>
                </a:lnTo>
                <a:lnTo>
                  <a:pt x="792496" y="108538"/>
                </a:lnTo>
                <a:lnTo>
                  <a:pt x="785230" y="71429"/>
                </a:lnTo>
                <a:close/>
              </a:path>
              <a:path extrusionOk="0" h="2284095" w="842009">
                <a:moveTo>
                  <a:pt x="815840" y="29476"/>
                </a:moveTo>
                <a:lnTo>
                  <a:pt x="779652" y="29476"/>
                </a:lnTo>
                <a:lnTo>
                  <a:pt x="815644" y="41986"/>
                </a:lnTo>
                <a:lnTo>
                  <a:pt x="792496" y="108538"/>
                </a:lnTo>
                <a:lnTo>
                  <a:pt x="804379" y="169240"/>
                </a:lnTo>
                <a:lnTo>
                  <a:pt x="826731" y="184264"/>
                </a:lnTo>
                <a:lnTo>
                  <a:pt x="833721" y="181371"/>
                </a:lnTo>
                <a:lnTo>
                  <a:pt x="838879" y="176202"/>
                </a:lnTo>
                <a:lnTo>
                  <a:pt x="841723" y="169476"/>
                </a:lnTo>
                <a:lnTo>
                  <a:pt x="841768" y="161912"/>
                </a:lnTo>
                <a:lnTo>
                  <a:pt x="815840" y="29476"/>
                </a:lnTo>
                <a:close/>
              </a:path>
              <a:path extrusionOk="0" h="2284095" w="842009">
                <a:moveTo>
                  <a:pt x="810069" y="0"/>
                </a:moveTo>
                <a:lnTo>
                  <a:pt x="684733" y="107289"/>
                </a:lnTo>
                <a:lnTo>
                  <a:pt x="680076" y="113251"/>
                </a:lnTo>
                <a:lnTo>
                  <a:pt x="678133" y="120291"/>
                </a:lnTo>
                <a:lnTo>
                  <a:pt x="678969" y="127545"/>
                </a:lnTo>
                <a:lnTo>
                  <a:pt x="682650" y="134150"/>
                </a:lnTo>
                <a:lnTo>
                  <a:pt x="688612" y="138813"/>
                </a:lnTo>
                <a:lnTo>
                  <a:pt x="695653" y="140758"/>
                </a:lnTo>
                <a:lnTo>
                  <a:pt x="702911" y="139920"/>
                </a:lnTo>
                <a:lnTo>
                  <a:pt x="709523" y="136232"/>
                </a:lnTo>
                <a:lnTo>
                  <a:pt x="756509" y="96014"/>
                </a:lnTo>
                <a:lnTo>
                  <a:pt x="779652" y="29476"/>
                </a:lnTo>
                <a:lnTo>
                  <a:pt x="815840" y="29476"/>
                </a:lnTo>
                <a:lnTo>
                  <a:pt x="810069" y="0"/>
                </a:lnTo>
                <a:close/>
              </a:path>
              <a:path extrusionOk="0" h="2284095" w="842009">
                <a:moveTo>
                  <a:pt x="808117" y="39370"/>
                </a:moveTo>
                <a:lnTo>
                  <a:pt x="778954" y="39370"/>
                </a:lnTo>
                <a:lnTo>
                  <a:pt x="810044" y="50190"/>
                </a:lnTo>
                <a:lnTo>
                  <a:pt x="785230" y="71429"/>
                </a:lnTo>
                <a:lnTo>
                  <a:pt x="792496" y="108538"/>
                </a:lnTo>
                <a:lnTo>
                  <a:pt x="815644" y="41986"/>
                </a:lnTo>
                <a:lnTo>
                  <a:pt x="808117" y="39370"/>
                </a:lnTo>
                <a:close/>
              </a:path>
              <a:path extrusionOk="0" h="2284095" w="842009">
                <a:moveTo>
                  <a:pt x="779652" y="29476"/>
                </a:moveTo>
                <a:lnTo>
                  <a:pt x="756509" y="96014"/>
                </a:lnTo>
                <a:lnTo>
                  <a:pt x="785230" y="71429"/>
                </a:lnTo>
                <a:lnTo>
                  <a:pt x="778954" y="39370"/>
                </a:lnTo>
                <a:lnTo>
                  <a:pt x="808117" y="39370"/>
                </a:lnTo>
                <a:lnTo>
                  <a:pt x="779652" y="29476"/>
                </a:lnTo>
                <a:close/>
              </a:path>
              <a:path extrusionOk="0" h="2284095" w="842009">
                <a:moveTo>
                  <a:pt x="778954" y="39370"/>
                </a:moveTo>
                <a:lnTo>
                  <a:pt x="785230" y="71429"/>
                </a:lnTo>
                <a:lnTo>
                  <a:pt x="810044" y="50190"/>
                </a:lnTo>
                <a:lnTo>
                  <a:pt x="778954" y="39370"/>
                </a:lnTo>
                <a:close/>
              </a:path>
            </a:pathLst>
          </a:custGeom>
          <a:solidFill>
            <a:srgbClr val="1E429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10"/>
          <p:cNvSpPr/>
          <p:nvPr/>
        </p:nvSpPr>
        <p:spPr>
          <a:xfrm>
            <a:off x="4427241" y="3820159"/>
            <a:ext cx="273685" cy="958215"/>
          </a:xfrm>
          <a:custGeom>
            <a:rect b="b" l="l" r="r" t="t"/>
            <a:pathLst>
              <a:path extrusionOk="0" h="958214" w="273685">
                <a:moveTo>
                  <a:pt x="68365" y="73980"/>
                </a:moveTo>
                <a:lnTo>
                  <a:pt x="56499" y="109862"/>
                </a:lnTo>
                <a:lnTo>
                  <a:pt x="236185" y="958151"/>
                </a:lnTo>
                <a:lnTo>
                  <a:pt x="273460" y="950252"/>
                </a:lnTo>
                <a:lnTo>
                  <a:pt x="93779" y="101990"/>
                </a:lnTo>
                <a:lnTo>
                  <a:pt x="68365" y="73980"/>
                </a:lnTo>
                <a:close/>
              </a:path>
              <a:path extrusionOk="0" h="958214" w="273685">
                <a:moveTo>
                  <a:pt x="52696" y="0"/>
                </a:moveTo>
                <a:lnTo>
                  <a:pt x="905" y="156641"/>
                </a:lnTo>
                <a:lnTo>
                  <a:pt x="0" y="164154"/>
                </a:lnTo>
                <a:lnTo>
                  <a:pt x="1975" y="171186"/>
                </a:lnTo>
                <a:lnTo>
                  <a:pt x="6442" y="176965"/>
                </a:lnTo>
                <a:lnTo>
                  <a:pt x="13008" y="180720"/>
                </a:lnTo>
                <a:lnTo>
                  <a:pt x="20521" y="181626"/>
                </a:lnTo>
                <a:lnTo>
                  <a:pt x="27551" y="179649"/>
                </a:lnTo>
                <a:lnTo>
                  <a:pt x="33327" y="175179"/>
                </a:lnTo>
                <a:lnTo>
                  <a:pt x="37075" y="168605"/>
                </a:lnTo>
                <a:lnTo>
                  <a:pt x="56499" y="109862"/>
                </a:lnTo>
                <a:lnTo>
                  <a:pt x="41901" y="40944"/>
                </a:lnTo>
                <a:lnTo>
                  <a:pt x="79175" y="33045"/>
                </a:lnTo>
                <a:lnTo>
                  <a:pt x="82674" y="33045"/>
                </a:lnTo>
                <a:lnTo>
                  <a:pt x="52696" y="0"/>
                </a:lnTo>
                <a:close/>
              </a:path>
              <a:path extrusionOk="0" h="958214" w="273685">
                <a:moveTo>
                  <a:pt x="82674" y="33045"/>
                </a:moveTo>
                <a:lnTo>
                  <a:pt x="79175" y="33045"/>
                </a:lnTo>
                <a:lnTo>
                  <a:pt x="93779" y="101990"/>
                </a:lnTo>
                <a:lnTo>
                  <a:pt x="135335" y="147789"/>
                </a:lnTo>
                <a:lnTo>
                  <a:pt x="141429" y="152278"/>
                </a:lnTo>
                <a:lnTo>
                  <a:pt x="148524" y="154020"/>
                </a:lnTo>
                <a:lnTo>
                  <a:pt x="155752" y="152974"/>
                </a:lnTo>
                <a:lnTo>
                  <a:pt x="162246" y="149097"/>
                </a:lnTo>
                <a:lnTo>
                  <a:pt x="166735" y="143010"/>
                </a:lnTo>
                <a:lnTo>
                  <a:pt x="168477" y="135920"/>
                </a:lnTo>
                <a:lnTo>
                  <a:pt x="167431" y="128693"/>
                </a:lnTo>
                <a:lnTo>
                  <a:pt x="163554" y="122199"/>
                </a:lnTo>
                <a:lnTo>
                  <a:pt x="82674" y="33045"/>
                </a:lnTo>
                <a:close/>
              </a:path>
              <a:path extrusionOk="0" h="958214" w="273685">
                <a:moveTo>
                  <a:pt x="79175" y="33045"/>
                </a:moveTo>
                <a:lnTo>
                  <a:pt x="41901" y="40944"/>
                </a:lnTo>
                <a:lnTo>
                  <a:pt x="56499" y="109862"/>
                </a:lnTo>
                <a:lnTo>
                  <a:pt x="68365" y="73980"/>
                </a:lnTo>
                <a:lnTo>
                  <a:pt x="46422" y="49796"/>
                </a:lnTo>
                <a:lnTo>
                  <a:pt x="78616" y="42976"/>
                </a:lnTo>
                <a:lnTo>
                  <a:pt x="81279" y="42976"/>
                </a:lnTo>
                <a:lnTo>
                  <a:pt x="79175" y="33045"/>
                </a:lnTo>
                <a:close/>
              </a:path>
              <a:path extrusionOk="0" h="958214" w="273685">
                <a:moveTo>
                  <a:pt x="81279" y="42976"/>
                </a:moveTo>
                <a:lnTo>
                  <a:pt x="78616" y="42976"/>
                </a:lnTo>
                <a:lnTo>
                  <a:pt x="68365" y="73980"/>
                </a:lnTo>
                <a:lnTo>
                  <a:pt x="93779" y="101990"/>
                </a:lnTo>
                <a:lnTo>
                  <a:pt x="81279" y="42976"/>
                </a:lnTo>
                <a:close/>
              </a:path>
              <a:path extrusionOk="0" h="958214" w="273685">
                <a:moveTo>
                  <a:pt x="78616" y="42976"/>
                </a:moveTo>
                <a:lnTo>
                  <a:pt x="46422" y="49796"/>
                </a:lnTo>
                <a:lnTo>
                  <a:pt x="68365" y="73980"/>
                </a:lnTo>
                <a:lnTo>
                  <a:pt x="78616" y="42976"/>
                </a:lnTo>
                <a:close/>
              </a:path>
            </a:pathLst>
          </a:custGeom>
          <a:solidFill>
            <a:srgbClr val="1E429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10"/>
          <p:cNvSpPr/>
          <p:nvPr/>
        </p:nvSpPr>
        <p:spPr>
          <a:xfrm>
            <a:off x="1539506" y="3888740"/>
            <a:ext cx="257175" cy="861694"/>
          </a:xfrm>
          <a:custGeom>
            <a:rect b="b" l="l" r="r" t="t"/>
            <a:pathLst>
              <a:path extrusionOk="0" h="861695" w="257175">
                <a:moveTo>
                  <a:pt x="189316" y="73884"/>
                </a:moveTo>
                <a:lnTo>
                  <a:pt x="163752" y="101734"/>
                </a:lnTo>
                <a:lnTo>
                  <a:pt x="0" y="853249"/>
                </a:lnTo>
                <a:lnTo>
                  <a:pt x="37223" y="861364"/>
                </a:lnTo>
                <a:lnTo>
                  <a:pt x="200974" y="109844"/>
                </a:lnTo>
                <a:lnTo>
                  <a:pt x="189316" y="73884"/>
                </a:lnTo>
                <a:close/>
              </a:path>
              <a:path extrusionOk="0" h="861695" w="257175">
                <a:moveTo>
                  <a:pt x="216075" y="32893"/>
                </a:moveTo>
                <a:lnTo>
                  <a:pt x="178752" y="32893"/>
                </a:lnTo>
                <a:lnTo>
                  <a:pt x="215976" y="40995"/>
                </a:lnTo>
                <a:lnTo>
                  <a:pt x="200974" y="109844"/>
                </a:lnTo>
                <a:lnTo>
                  <a:pt x="220052" y="168694"/>
                </a:lnTo>
                <a:lnTo>
                  <a:pt x="223767" y="175286"/>
                </a:lnTo>
                <a:lnTo>
                  <a:pt x="229520" y="179787"/>
                </a:lnTo>
                <a:lnTo>
                  <a:pt x="236540" y="181802"/>
                </a:lnTo>
                <a:lnTo>
                  <a:pt x="244055" y="180936"/>
                </a:lnTo>
                <a:lnTo>
                  <a:pt x="250646" y="177229"/>
                </a:lnTo>
                <a:lnTo>
                  <a:pt x="255144" y="171480"/>
                </a:lnTo>
                <a:lnTo>
                  <a:pt x="257159" y="164461"/>
                </a:lnTo>
                <a:lnTo>
                  <a:pt x="256298" y="156946"/>
                </a:lnTo>
                <a:lnTo>
                  <a:pt x="216075" y="32893"/>
                </a:lnTo>
                <a:close/>
              </a:path>
              <a:path extrusionOk="0" h="861695" w="257175">
                <a:moveTo>
                  <a:pt x="205409" y="0"/>
                </a:moveTo>
                <a:lnTo>
                  <a:pt x="93852" y="121551"/>
                </a:lnTo>
                <a:lnTo>
                  <a:pt x="89941" y="128024"/>
                </a:lnTo>
                <a:lnTo>
                  <a:pt x="88852" y="135245"/>
                </a:lnTo>
                <a:lnTo>
                  <a:pt x="90549" y="142347"/>
                </a:lnTo>
                <a:lnTo>
                  <a:pt x="94995" y="148462"/>
                </a:lnTo>
                <a:lnTo>
                  <a:pt x="101476" y="152374"/>
                </a:lnTo>
                <a:lnTo>
                  <a:pt x="108700" y="153462"/>
                </a:lnTo>
                <a:lnTo>
                  <a:pt x="115803" y="151761"/>
                </a:lnTo>
                <a:lnTo>
                  <a:pt x="121919" y="147307"/>
                </a:lnTo>
                <a:lnTo>
                  <a:pt x="163752" y="101734"/>
                </a:lnTo>
                <a:lnTo>
                  <a:pt x="178752" y="32893"/>
                </a:lnTo>
                <a:lnTo>
                  <a:pt x="216075" y="32893"/>
                </a:lnTo>
                <a:lnTo>
                  <a:pt x="205409" y="0"/>
                </a:lnTo>
                <a:close/>
              </a:path>
              <a:path extrusionOk="0" h="861695" w="257175">
                <a:moveTo>
                  <a:pt x="215577" y="42824"/>
                </a:moveTo>
                <a:lnTo>
                  <a:pt x="179247" y="42824"/>
                </a:lnTo>
                <a:lnTo>
                  <a:pt x="211404" y="49822"/>
                </a:lnTo>
                <a:lnTo>
                  <a:pt x="189316" y="73884"/>
                </a:lnTo>
                <a:lnTo>
                  <a:pt x="200974" y="109844"/>
                </a:lnTo>
                <a:lnTo>
                  <a:pt x="215577" y="42824"/>
                </a:lnTo>
                <a:close/>
              </a:path>
              <a:path extrusionOk="0" h="861695" w="257175">
                <a:moveTo>
                  <a:pt x="178752" y="32893"/>
                </a:moveTo>
                <a:lnTo>
                  <a:pt x="163752" y="101734"/>
                </a:lnTo>
                <a:lnTo>
                  <a:pt x="189316" y="73884"/>
                </a:lnTo>
                <a:lnTo>
                  <a:pt x="179247" y="42824"/>
                </a:lnTo>
                <a:lnTo>
                  <a:pt x="215577" y="42824"/>
                </a:lnTo>
                <a:lnTo>
                  <a:pt x="215976" y="40995"/>
                </a:lnTo>
                <a:lnTo>
                  <a:pt x="178752" y="32893"/>
                </a:lnTo>
                <a:close/>
              </a:path>
              <a:path extrusionOk="0" h="861695" w="257175">
                <a:moveTo>
                  <a:pt x="179247" y="42824"/>
                </a:moveTo>
                <a:lnTo>
                  <a:pt x="189316" y="73884"/>
                </a:lnTo>
                <a:lnTo>
                  <a:pt x="211404" y="49822"/>
                </a:lnTo>
                <a:lnTo>
                  <a:pt x="179247" y="42824"/>
                </a:lnTo>
                <a:close/>
              </a:path>
            </a:pathLst>
          </a:custGeom>
          <a:solidFill>
            <a:srgbClr val="1E429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10"/>
          <p:cNvSpPr/>
          <p:nvPr/>
        </p:nvSpPr>
        <p:spPr>
          <a:xfrm>
            <a:off x="9635573" y="3607371"/>
            <a:ext cx="360680" cy="1139190"/>
          </a:xfrm>
          <a:custGeom>
            <a:rect b="b" l="l" r="r" t="t"/>
            <a:pathLst>
              <a:path extrusionOk="0" h="1139189" w="360679">
                <a:moveTo>
                  <a:pt x="64020" y="73151"/>
                </a:moveTo>
                <a:lnTo>
                  <a:pt x="53863" y="109585"/>
                </a:lnTo>
                <a:lnTo>
                  <a:pt x="323475" y="1139075"/>
                </a:lnTo>
                <a:lnTo>
                  <a:pt x="360330" y="1129423"/>
                </a:lnTo>
                <a:lnTo>
                  <a:pt x="90728" y="99924"/>
                </a:lnTo>
                <a:lnTo>
                  <a:pt x="64020" y="73151"/>
                </a:lnTo>
                <a:close/>
              </a:path>
              <a:path extrusionOk="0" h="1139189" w="360679">
                <a:moveTo>
                  <a:pt x="44862" y="0"/>
                </a:moveTo>
                <a:lnTo>
                  <a:pt x="552" y="158927"/>
                </a:lnTo>
                <a:lnTo>
                  <a:pt x="0" y="166472"/>
                </a:lnTo>
                <a:lnTo>
                  <a:pt x="2306" y="173401"/>
                </a:lnTo>
                <a:lnTo>
                  <a:pt x="7044" y="178960"/>
                </a:lnTo>
                <a:lnTo>
                  <a:pt x="13785" y="182397"/>
                </a:lnTo>
                <a:lnTo>
                  <a:pt x="21330" y="182944"/>
                </a:lnTo>
                <a:lnTo>
                  <a:pt x="28258" y="180638"/>
                </a:lnTo>
                <a:lnTo>
                  <a:pt x="33818" y="175903"/>
                </a:lnTo>
                <a:lnTo>
                  <a:pt x="37255" y="169164"/>
                </a:lnTo>
                <a:lnTo>
                  <a:pt x="53863" y="109585"/>
                </a:lnTo>
                <a:lnTo>
                  <a:pt x="36010" y="41414"/>
                </a:lnTo>
                <a:lnTo>
                  <a:pt x="72878" y="31762"/>
                </a:lnTo>
                <a:lnTo>
                  <a:pt x="76549" y="31762"/>
                </a:lnTo>
                <a:lnTo>
                  <a:pt x="44862" y="0"/>
                </a:lnTo>
                <a:close/>
              </a:path>
              <a:path extrusionOk="0" h="1139189" w="360679">
                <a:moveTo>
                  <a:pt x="76549" y="31762"/>
                </a:moveTo>
                <a:lnTo>
                  <a:pt x="72878" y="31762"/>
                </a:lnTo>
                <a:lnTo>
                  <a:pt x="90728" y="99924"/>
                </a:lnTo>
                <a:lnTo>
                  <a:pt x="134410" y="143713"/>
                </a:lnTo>
                <a:lnTo>
                  <a:pt x="140707" y="147908"/>
                </a:lnTo>
                <a:lnTo>
                  <a:pt x="147875" y="149313"/>
                </a:lnTo>
                <a:lnTo>
                  <a:pt x="155048" y="147928"/>
                </a:lnTo>
                <a:lnTo>
                  <a:pt x="161359" y="143751"/>
                </a:lnTo>
                <a:lnTo>
                  <a:pt x="165548" y="137454"/>
                </a:lnTo>
                <a:lnTo>
                  <a:pt x="166949" y="130286"/>
                </a:lnTo>
                <a:lnTo>
                  <a:pt x="165561" y="123113"/>
                </a:lnTo>
                <a:lnTo>
                  <a:pt x="161385" y="116801"/>
                </a:lnTo>
                <a:lnTo>
                  <a:pt x="76549" y="31762"/>
                </a:lnTo>
                <a:close/>
              </a:path>
              <a:path extrusionOk="0" h="1139189" w="360679">
                <a:moveTo>
                  <a:pt x="72878" y="31762"/>
                </a:moveTo>
                <a:lnTo>
                  <a:pt x="36010" y="41414"/>
                </a:lnTo>
                <a:lnTo>
                  <a:pt x="53863" y="109585"/>
                </a:lnTo>
                <a:lnTo>
                  <a:pt x="64020" y="73151"/>
                </a:lnTo>
                <a:lnTo>
                  <a:pt x="40963" y="50038"/>
                </a:lnTo>
                <a:lnTo>
                  <a:pt x="72789" y="41694"/>
                </a:lnTo>
                <a:lnTo>
                  <a:pt x="75479" y="41694"/>
                </a:lnTo>
                <a:lnTo>
                  <a:pt x="72878" y="31762"/>
                </a:lnTo>
                <a:close/>
              </a:path>
              <a:path extrusionOk="0" h="1139189" w="360679">
                <a:moveTo>
                  <a:pt x="75479" y="41694"/>
                </a:moveTo>
                <a:lnTo>
                  <a:pt x="72789" y="41694"/>
                </a:lnTo>
                <a:lnTo>
                  <a:pt x="64020" y="73151"/>
                </a:lnTo>
                <a:lnTo>
                  <a:pt x="90728" y="99924"/>
                </a:lnTo>
                <a:lnTo>
                  <a:pt x="75479" y="41694"/>
                </a:lnTo>
                <a:close/>
              </a:path>
              <a:path extrusionOk="0" h="1139189" w="360679">
                <a:moveTo>
                  <a:pt x="72789" y="41694"/>
                </a:moveTo>
                <a:lnTo>
                  <a:pt x="40963" y="50038"/>
                </a:lnTo>
                <a:lnTo>
                  <a:pt x="64020" y="73151"/>
                </a:lnTo>
                <a:lnTo>
                  <a:pt x="72789" y="41694"/>
                </a:lnTo>
                <a:close/>
              </a:path>
            </a:pathLst>
          </a:custGeom>
          <a:solidFill>
            <a:srgbClr val="1E429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10"/>
          <p:cNvSpPr txBox="1"/>
          <p:nvPr>
            <p:ph type="title"/>
          </p:nvPr>
        </p:nvSpPr>
        <p:spPr>
          <a:xfrm>
            <a:off x="752635" y="235202"/>
            <a:ext cx="1068641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3. design and protection area through the different products</a:t>
            </a:r>
            <a:endParaRPr sz="2800"/>
          </a:p>
        </p:txBody>
      </p:sp>
      <p:sp>
        <p:nvSpPr>
          <p:cNvPr id="385" name="Google Shape;385;p10"/>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13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9" name="Shape 389"/>
        <p:cNvGrpSpPr/>
        <p:nvPr/>
      </p:nvGrpSpPr>
      <p:grpSpPr>
        <a:xfrm>
          <a:off x="0" y="0"/>
          <a:ext cx="0" cy="0"/>
          <a:chOff x="0" y="0"/>
          <a:chExt cx="0" cy="0"/>
        </a:xfrm>
      </p:grpSpPr>
      <p:sp>
        <p:nvSpPr>
          <p:cNvPr id="390" name="Google Shape;390;p11"/>
          <p:cNvSpPr/>
          <p:nvPr/>
        </p:nvSpPr>
        <p:spPr>
          <a:xfrm>
            <a:off x="1623991" y="1600365"/>
            <a:ext cx="8901614" cy="406930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11"/>
          <p:cNvSpPr/>
          <p:nvPr/>
        </p:nvSpPr>
        <p:spPr>
          <a:xfrm>
            <a:off x="9634181" y="6212255"/>
            <a:ext cx="2129802" cy="40796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11"/>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11"/>
          <p:cNvSpPr txBox="1"/>
          <p:nvPr/>
        </p:nvSpPr>
        <p:spPr>
          <a:xfrm>
            <a:off x="506755" y="1045971"/>
            <a:ext cx="2005330" cy="193642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example 3</a:t>
            </a:r>
            <a:endParaRPr sz="2200">
              <a:solidFill>
                <a:schemeClr val="dk1"/>
              </a:solidFill>
              <a:latin typeface="Verdana"/>
              <a:ea typeface="Verdana"/>
              <a:cs typeface="Verdana"/>
              <a:sym typeface="Verdana"/>
            </a:endParaRPr>
          </a:p>
          <a:p>
            <a:pPr indent="-343535" lvl="0" marL="568325" marR="0" rtl="0" algn="l">
              <a:lnSpc>
                <a:spcPct val="100000"/>
              </a:lnSpc>
              <a:spcBef>
                <a:spcPts val="2160"/>
              </a:spcBef>
              <a:spcAft>
                <a:spcPts val="0"/>
              </a:spcAft>
              <a:buClr>
                <a:srgbClr val="425056"/>
              </a:buClr>
              <a:buSzPts val="1600"/>
              <a:buFont typeface="Verdana"/>
              <a:buAutoNum type="arabicPeriod"/>
            </a:pPr>
            <a:r>
              <a:rPr lang="en-US" sz="1600">
                <a:solidFill>
                  <a:srgbClr val="425056"/>
                </a:solidFill>
                <a:latin typeface="Verdana"/>
                <a:ea typeface="Verdana"/>
                <a:cs typeface="Verdana"/>
                <a:sym typeface="Verdana"/>
              </a:rPr>
              <a:t>受保護</a:t>
            </a:r>
            <a:endParaRPr sz="1600">
              <a:solidFill>
                <a:srgbClr val="425056"/>
              </a:solidFill>
              <a:latin typeface="Verdana"/>
              <a:ea typeface="Verdana"/>
              <a:cs typeface="Verdana"/>
              <a:sym typeface="Verdana"/>
            </a:endParaRPr>
          </a:p>
          <a:p>
            <a:pPr indent="-343535" lvl="0" marL="568325" marR="0" rtl="0" algn="l">
              <a:lnSpc>
                <a:spcPct val="100000"/>
              </a:lnSpc>
              <a:spcBef>
                <a:spcPts val="2160"/>
              </a:spcBef>
              <a:spcAft>
                <a:spcPts val="0"/>
              </a:spcAft>
              <a:buClr>
                <a:srgbClr val="425056"/>
              </a:buClr>
              <a:buSzPts val="1600"/>
              <a:buFont typeface="Verdana"/>
              <a:buAutoNum type="arabicPeriod"/>
            </a:pPr>
            <a:r>
              <a:rPr lang="en-US" sz="1600">
                <a:solidFill>
                  <a:srgbClr val="425056"/>
                </a:solidFill>
                <a:latin typeface="Verdana"/>
                <a:ea typeface="Verdana"/>
                <a:cs typeface="Verdana"/>
                <a:sym typeface="Verdana"/>
              </a:rPr>
              <a:t>不受保護</a:t>
            </a:r>
            <a:endParaRPr sz="1600">
              <a:solidFill>
                <a:srgbClr val="425056"/>
              </a:solidFill>
              <a:latin typeface="Verdana"/>
              <a:ea typeface="Verdana"/>
              <a:cs typeface="Verdana"/>
              <a:sym typeface="Verdana"/>
            </a:endParaRPr>
          </a:p>
          <a:p>
            <a:pPr indent="-343535" lvl="0" marL="568325" marR="0" rtl="0" algn="l">
              <a:lnSpc>
                <a:spcPct val="100000"/>
              </a:lnSpc>
              <a:spcBef>
                <a:spcPts val="2160"/>
              </a:spcBef>
              <a:spcAft>
                <a:spcPts val="0"/>
              </a:spcAft>
              <a:buClr>
                <a:srgbClr val="425056"/>
              </a:buClr>
              <a:buSzPts val="1600"/>
              <a:buFont typeface="Verdana"/>
              <a:buAutoNum type="arabicPeriod"/>
            </a:pPr>
            <a:r>
              <a:rPr lang="en-US" sz="1600">
                <a:solidFill>
                  <a:srgbClr val="425056"/>
                </a:solidFill>
                <a:latin typeface="Verdana"/>
                <a:ea typeface="Verdana"/>
                <a:cs typeface="Verdana"/>
                <a:sym typeface="Verdana"/>
              </a:rPr>
              <a:t>不受保護</a:t>
            </a:r>
            <a:endParaRPr sz="1600">
              <a:solidFill>
                <a:schemeClr val="dk1"/>
              </a:solidFill>
              <a:latin typeface="Verdana"/>
              <a:ea typeface="Verdana"/>
              <a:cs typeface="Verdana"/>
              <a:sym typeface="Verdana"/>
            </a:endParaRPr>
          </a:p>
        </p:txBody>
      </p:sp>
      <p:sp>
        <p:nvSpPr>
          <p:cNvPr id="394" name="Google Shape;394;p11"/>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14</a:t>
            </a:r>
            <a:endParaRPr/>
          </a:p>
        </p:txBody>
      </p:sp>
      <p:sp>
        <p:nvSpPr>
          <p:cNvPr id="395" name="Google Shape;395;p11"/>
          <p:cNvSpPr txBox="1"/>
          <p:nvPr>
            <p:ph type="title"/>
          </p:nvPr>
        </p:nvSpPr>
        <p:spPr>
          <a:xfrm>
            <a:off x="752635" y="235202"/>
            <a:ext cx="1068641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3. design and protection area through the different products</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9" name="Shape 399"/>
        <p:cNvGrpSpPr/>
        <p:nvPr/>
      </p:nvGrpSpPr>
      <p:grpSpPr>
        <a:xfrm>
          <a:off x="0" y="0"/>
          <a:ext cx="0" cy="0"/>
          <a:chOff x="0" y="0"/>
          <a:chExt cx="0" cy="0"/>
        </a:xfrm>
      </p:grpSpPr>
      <p:sp>
        <p:nvSpPr>
          <p:cNvPr id="400" name="Google Shape;400;p12"/>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12"/>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12"/>
          <p:cNvSpPr txBox="1"/>
          <p:nvPr/>
        </p:nvSpPr>
        <p:spPr>
          <a:xfrm>
            <a:off x="506755" y="1045971"/>
            <a:ext cx="1481455" cy="193642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example 4</a:t>
            </a:r>
            <a:endParaRPr sz="1600">
              <a:solidFill>
                <a:srgbClr val="425056"/>
              </a:solidFill>
              <a:latin typeface="Verdana"/>
              <a:ea typeface="Verdana"/>
              <a:cs typeface="Verdana"/>
              <a:sym typeface="Verdana"/>
            </a:endParaRPr>
          </a:p>
          <a:p>
            <a:pPr indent="-342900" lvl="0" marL="568325" marR="0" rtl="0" algn="l">
              <a:lnSpc>
                <a:spcPct val="100000"/>
              </a:lnSpc>
              <a:spcBef>
                <a:spcPts val="2160"/>
              </a:spcBef>
              <a:spcAft>
                <a:spcPts val="0"/>
              </a:spcAft>
              <a:buClr>
                <a:schemeClr val="dk1"/>
              </a:buClr>
              <a:buSzPts val="1600"/>
              <a:buFont typeface="Calibri"/>
              <a:buAutoNum type="arabicPeriod"/>
            </a:pPr>
            <a:r>
              <a:rPr lang="en-US" sz="1600">
                <a:solidFill>
                  <a:schemeClr val="dk1"/>
                </a:solidFill>
                <a:latin typeface="Verdana"/>
                <a:ea typeface="Verdana"/>
                <a:cs typeface="Verdana"/>
                <a:sym typeface="Verdana"/>
              </a:rPr>
              <a:t>受保護</a:t>
            </a:r>
            <a:endParaRPr sz="1600">
              <a:solidFill>
                <a:schemeClr val="dk1"/>
              </a:solidFill>
              <a:latin typeface="Verdana"/>
              <a:ea typeface="Verdana"/>
              <a:cs typeface="Verdana"/>
              <a:sym typeface="Verdana"/>
            </a:endParaRPr>
          </a:p>
          <a:p>
            <a:pPr indent="-342900" lvl="0" marL="568325" marR="0" rtl="0" algn="l">
              <a:lnSpc>
                <a:spcPct val="100000"/>
              </a:lnSpc>
              <a:spcBef>
                <a:spcPts val="2160"/>
              </a:spcBef>
              <a:spcAft>
                <a:spcPts val="0"/>
              </a:spcAft>
              <a:buClr>
                <a:schemeClr val="dk1"/>
              </a:buClr>
              <a:buSzPts val="1600"/>
              <a:buFont typeface="Calibri"/>
              <a:buAutoNum type="arabicPeriod"/>
            </a:pPr>
            <a:r>
              <a:rPr lang="en-US" sz="1600">
                <a:solidFill>
                  <a:schemeClr val="dk1"/>
                </a:solidFill>
                <a:latin typeface="Verdana"/>
                <a:ea typeface="Verdana"/>
                <a:cs typeface="Verdana"/>
                <a:sym typeface="Verdana"/>
              </a:rPr>
              <a:t>受保護</a:t>
            </a:r>
            <a:endParaRPr sz="1600">
              <a:solidFill>
                <a:schemeClr val="dk1"/>
              </a:solidFill>
              <a:latin typeface="Verdana"/>
              <a:ea typeface="Verdana"/>
              <a:cs typeface="Verdana"/>
              <a:sym typeface="Verdana"/>
            </a:endParaRPr>
          </a:p>
          <a:p>
            <a:pPr indent="-342900" lvl="0" marL="568325" marR="0" rtl="0" algn="l">
              <a:lnSpc>
                <a:spcPct val="100000"/>
              </a:lnSpc>
              <a:spcBef>
                <a:spcPts val="2160"/>
              </a:spcBef>
              <a:spcAft>
                <a:spcPts val="0"/>
              </a:spcAft>
              <a:buClr>
                <a:schemeClr val="dk1"/>
              </a:buClr>
              <a:buSzPts val="1600"/>
              <a:buFont typeface="Calibri"/>
              <a:buAutoNum type="arabicPeriod"/>
            </a:pPr>
            <a:r>
              <a:rPr lang="en-US" sz="1600">
                <a:solidFill>
                  <a:schemeClr val="dk1"/>
                </a:solidFill>
                <a:latin typeface="Verdana"/>
                <a:ea typeface="Verdana"/>
                <a:cs typeface="Verdana"/>
                <a:sym typeface="Verdana"/>
              </a:rPr>
              <a:t>受保護</a:t>
            </a:r>
            <a:endParaRPr sz="1600">
              <a:solidFill>
                <a:schemeClr val="dk1"/>
              </a:solidFill>
              <a:latin typeface="Verdana"/>
              <a:ea typeface="Verdana"/>
              <a:cs typeface="Verdana"/>
              <a:sym typeface="Verdana"/>
            </a:endParaRPr>
          </a:p>
        </p:txBody>
      </p:sp>
      <p:sp>
        <p:nvSpPr>
          <p:cNvPr id="403" name="Google Shape;403;p12"/>
          <p:cNvSpPr txBox="1"/>
          <p:nvPr>
            <p:ph type="title"/>
          </p:nvPr>
        </p:nvSpPr>
        <p:spPr>
          <a:xfrm>
            <a:off x="752635" y="235202"/>
            <a:ext cx="1068641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3. design and protection area through the different products</a:t>
            </a:r>
            <a:endParaRPr sz="2800"/>
          </a:p>
        </p:txBody>
      </p:sp>
      <p:grpSp>
        <p:nvGrpSpPr>
          <p:cNvPr id="404" name="Google Shape;404;p12"/>
          <p:cNvGrpSpPr/>
          <p:nvPr/>
        </p:nvGrpSpPr>
        <p:grpSpPr>
          <a:xfrm>
            <a:off x="1425117" y="1971558"/>
            <a:ext cx="9300845" cy="3339870"/>
            <a:chOff x="1425117" y="1971558"/>
            <a:chExt cx="9300845" cy="3339870"/>
          </a:xfrm>
        </p:grpSpPr>
        <p:sp>
          <p:nvSpPr>
            <p:cNvPr id="405" name="Google Shape;405;p12"/>
            <p:cNvSpPr/>
            <p:nvPr/>
          </p:nvSpPr>
          <p:spPr>
            <a:xfrm>
              <a:off x="9682321" y="1971558"/>
              <a:ext cx="250877" cy="799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2"/>
            <p:cNvSpPr/>
            <p:nvPr/>
          </p:nvSpPr>
          <p:spPr>
            <a:xfrm>
              <a:off x="1425117" y="5310174"/>
              <a:ext cx="9300845" cy="0"/>
            </a:xfrm>
            <a:custGeom>
              <a:rect b="b" l="l" r="r" t="t"/>
              <a:pathLst>
                <a:path extrusionOk="0" h="120000" w="9300845">
                  <a:moveTo>
                    <a:pt x="0" y="0"/>
                  </a:moveTo>
                  <a:lnTo>
                    <a:pt x="9300744" y="0"/>
                  </a:lnTo>
                </a:path>
              </a:pathLst>
            </a:custGeom>
            <a:noFill/>
            <a:ln cap="flat" cmpd="sng" w="198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12"/>
            <p:cNvSpPr/>
            <p:nvPr/>
          </p:nvSpPr>
          <p:spPr>
            <a:xfrm>
              <a:off x="5446039" y="3598833"/>
              <a:ext cx="396875" cy="1712595"/>
            </a:xfrm>
            <a:custGeom>
              <a:rect b="b" l="l" r="r" t="t"/>
              <a:pathLst>
                <a:path extrusionOk="0" h="1712595" w="396875">
                  <a:moveTo>
                    <a:pt x="0" y="1712560"/>
                  </a:moveTo>
                  <a:lnTo>
                    <a:pt x="0" y="1415303"/>
                  </a:lnTo>
                  <a:lnTo>
                    <a:pt x="0" y="0"/>
                  </a:lnTo>
                  <a:lnTo>
                    <a:pt x="396622" y="0"/>
                  </a:lnTo>
                  <a:lnTo>
                    <a:pt x="396622" y="1712560"/>
                  </a:lnTo>
                  <a:lnTo>
                    <a:pt x="0" y="1712560"/>
                  </a:lnTo>
                  <a:close/>
                </a:path>
              </a:pathLst>
            </a:custGeom>
            <a:noFill/>
            <a:ln cap="flat" cmpd="sng" w="1982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2"/>
            <p:cNvSpPr/>
            <p:nvPr/>
          </p:nvSpPr>
          <p:spPr>
            <a:xfrm>
              <a:off x="2306307" y="3848557"/>
              <a:ext cx="264160" cy="264160"/>
            </a:xfrm>
            <a:custGeom>
              <a:rect b="b" l="l" r="r" t="t"/>
              <a:pathLst>
                <a:path extrusionOk="0" h="264160" w="264160">
                  <a:moveTo>
                    <a:pt x="132067" y="0"/>
                  </a:moveTo>
                  <a:lnTo>
                    <a:pt x="90324" y="6732"/>
                  </a:lnTo>
                  <a:lnTo>
                    <a:pt x="54071" y="25479"/>
                  </a:lnTo>
                  <a:lnTo>
                    <a:pt x="25482" y="54068"/>
                  </a:lnTo>
                  <a:lnTo>
                    <a:pt x="6733" y="90326"/>
                  </a:lnTo>
                  <a:lnTo>
                    <a:pt x="0" y="132080"/>
                  </a:lnTo>
                  <a:lnTo>
                    <a:pt x="6733" y="173833"/>
                  </a:lnTo>
                  <a:lnTo>
                    <a:pt x="25482" y="210091"/>
                  </a:lnTo>
                  <a:lnTo>
                    <a:pt x="54071" y="238680"/>
                  </a:lnTo>
                  <a:lnTo>
                    <a:pt x="90324" y="257427"/>
                  </a:lnTo>
                  <a:lnTo>
                    <a:pt x="132067" y="264160"/>
                  </a:lnTo>
                  <a:lnTo>
                    <a:pt x="173815" y="257427"/>
                  </a:lnTo>
                  <a:lnTo>
                    <a:pt x="210073" y="238680"/>
                  </a:lnTo>
                  <a:lnTo>
                    <a:pt x="238664" y="210091"/>
                  </a:lnTo>
                  <a:lnTo>
                    <a:pt x="257414" y="173833"/>
                  </a:lnTo>
                  <a:lnTo>
                    <a:pt x="264147" y="132080"/>
                  </a:lnTo>
                  <a:lnTo>
                    <a:pt x="257414" y="90326"/>
                  </a:lnTo>
                  <a:lnTo>
                    <a:pt x="238664" y="54068"/>
                  </a:lnTo>
                  <a:lnTo>
                    <a:pt x="210073" y="25479"/>
                  </a:lnTo>
                  <a:lnTo>
                    <a:pt x="173815" y="6732"/>
                  </a:lnTo>
                  <a:lnTo>
                    <a:pt x="132067" y="0"/>
                  </a:lnTo>
                  <a:close/>
                </a:path>
              </a:pathLst>
            </a:custGeom>
            <a:solidFill>
              <a:srgbClr val="00539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12"/>
            <p:cNvSpPr/>
            <p:nvPr/>
          </p:nvSpPr>
          <p:spPr>
            <a:xfrm>
              <a:off x="1875053" y="3366276"/>
              <a:ext cx="19418" cy="1734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0" name="Google Shape;410;p12"/>
          <p:cNvSpPr txBox="1"/>
          <p:nvPr/>
        </p:nvSpPr>
        <p:spPr>
          <a:xfrm>
            <a:off x="2353636" y="3815022"/>
            <a:ext cx="163830" cy="30226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1800">
                <a:solidFill>
                  <a:srgbClr val="FFFFFF"/>
                </a:solidFill>
                <a:latin typeface="Verdana"/>
                <a:ea typeface="Verdana"/>
                <a:cs typeface="Verdana"/>
                <a:sym typeface="Verdana"/>
              </a:rPr>
              <a:t>2</a:t>
            </a:r>
            <a:endParaRPr sz="1800">
              <a:solidFill>
                <a:schemeClr val="dk1"/>
              </a:solidFill>
              <a:latin typeface="Verdana"/>
              <a:ea typeface="Verdana"/>
              <a:cs typeface="Verdana"/>
              <a:sym typeface="Verdana"/>
            </a:endParaRPr>
          </a:p>
        </p:txBody>
      </p:sp>
      <p:grpSp>
        <p:nvGrpSpPr>
          <p:cNvPr id="411" name="Google Shape;411;p12"/>
          <p:cNvGrpSpPr/>
          <p:nvPr/>
        </p:nvGrpSpPr>
        <p:grpSpPr>
          <a:xfrm>
            <a:off x="1376221" y="3578342"/>
            <a:ext cx="224154" cy="1750295"/>
            <a:chOff x="1376221" y="3578342"/>
            <a:chExt cx="224154" cy="1750295"/>
          </a:xfrm>
        </p:grpSpPr>
        <p:sp>
          <p:nvSpPr>
            <p:cNvPr id="412" name="Google Shape;412;p12"/>
            <p:cNvSpPr/>
            <p:nvPr/>
          </p:nvSpPr>
          <p:spPr>
            <a:xfrm>
              <a:off x="1376221" y="3603980"/>
              <a:ext cx="224154" cy="0"/>
            </a:xfrm>
            <a:custGeom>
              <a:rect b="b" l="l" r="r" t="t"/>
              <a:pathLst>
                <a:path extrusionOk="0" h="120000" w="224155">
                  <a:moveTo>
                    <a:pt x="223978" y="0"/>
                  </a:moveTo>
                  <a:lnTo>
                    <a:pt x="0"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2"/>
            <p:cNvSpPr/>
            <p:nvPr/>
          </p:nvSpPr>
          <p:spPr>
            <a:xfrm>
              <a:off x="1434007" y="3603980"/>
              <a:ext cx="0" cy="1712595"/>
            </a:xfrm>
            <a:custGeom>
              <a:rect b="b" l="l" r="r" t="t"/>
              <a:pathLst>
                <a:path extrusionOk="0" h="1712595" w="120000">
                  <a:moveTo>
                    <a:pt x="0" y="0"/>
                  </a:moveTo>
                  <a:lnTo>
                    <a:pt x="0" y="1712302"/>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12"/>
            <p:cNvSpPr/>
            <p:nvPr/>
          </p:nvSpPr>
          <p:spPr>
            <a:xfrm>
              <a:off x="1425113" y="3578342"/>
              <a:ext cx="20320" cy="40005"/>
            </a:xfrm>
            <a:custGeom>
              <a:rect b="b" l="l" r="r" t="t"/>
              <a:pathLst>
                <a:path extrusionOk="0" h="40004" w="20319">
                  <a:moveTo>
                    <a:pt x="19993" y="39696"/>
                  </a:moveTo>
                  <a:lnTo>
                    <a:pt x="0"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12"/>
            <p:cNvSpPr/>
            <p:nvPr/>
          </p:nvSpPr>
          <p:spPr>
            <a:xfrm>
              <a:off x="1425113" y="5288632"/>
              <a:ext cx="20320" cy="40005"/>
            </a:xfrm>
            <a:custGeom>
              <a:rect b="b" l="l" r="r" t="t"/>
              <a:pathLst>
                <a:path extrusionOk="0" h="40004" w="20319">
                  <a:moveTo>
                    <a:pt x="19993" y="39716"/>
                  </a:moveTo>
                  <a:lnTo>
                    <a:pt x="0"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6" name="Google Shape;416;p12"/>
          <p:cNvSpPr txBox="1"/>
          <p:nvPr/>
        </p:nvSpPr>
        <p:spPr>
          <a:xfrm rot="-5400000">
            <a:off x="1136511" y="4283643"/>
            <a:ext cx="354965" cy="19431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lang="en-US" sz="1050">
                <a:solidFill>
                  <a:srgbClr val="445157"/>
                </a:solidFill>
                <a:latin typeface="Verdana"/>
                <a:ea typeface="Verdana"/>
                <a:cs typeface="Verdana"/>
                <a:sym typeface="Verdana"/>
              </a:rPr>
              <a:t>27 m</a:t>
            </a:r>
            <a:endParaRPr sz="1050">
              <a:solidFill>
                <a:schemeClr val="dk1"/>
              </a:solidFill>
              <a:latin typeface="Verdana"/>
              <a:ea typeface="Verdana"/>
              <a:cs typeface="Verdana"/>
              <a:sym typeface="Verdana"/>
            </a:endParaRPr>
          </a:p>
        </p:txBody>
      </p:sp>
      <p:grpSp>
        <p:nvGrpSpPr>
          <p:cNvPr id="417" name="Google Shape;417;p12"/>
          <p:cNvGrpSpPr/>
          <p:nvPr/>
        </p:nvGrpSpPr>
        <p:grpSpPr>
          <a:xfrm>
            <a:off x="5221908" y="3578342"/>
            <a:ext cx="224154" cy="1750295"/>
            <a:chOff x="5221908" y="3578342"/>
            <a:chExt cx="224154" cy="1750295"/>
          </a:xfrm>
        </p:grpSpPr>
        <p:sp>
          <p:nvSpPr>
            <p:cNvPr id="418" name="Google Shape;418;p12"/>
            <p:cNvSpPr/>
            <p:nvPr/>
          </p:nvSpPr>
          <p:spPr>
            <a:xfrm>
              <a:off x="5221908" y="3603980"/>
              <a:ext cx="224154" cy="0"/>
            </a:xfrm>
            <a:custGeom>
              <a:rect b="b" l="l" r="r" t="t"/>
              <a:pathLst>
                <a:path extrusionOk="0" h="120000" w="224154">
                  <a:moveTo>
                    <a:pt x="223978" y="0"/>
                  </a:moveTo>
                  <a:lnTo>
                    <a:pt x="0"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12"/>
            <p:cNvSpPr/>
            <p:nvPr/>
          </p:nvSpPr>
          <p:spPr>
            <a:xfrm>
              <a:off x="5279682" y="3603980"/>
              <a:ext cx="0" cy="1712595"/>
            </a:xfrm>
            <a:custGeom>
              <a:rect b="b" l="l" r="r" t="t"/>
              <a:pathLst>
                <a:path extrusionOk="0" h="1712595" w="120000">
                  <a:moveTo>
                    <a:pt x="0" y="0"/>
                  </a:moveTo>
                  <a:lnTo>
                    <a:pt x="0" y="1712302"/>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12"/>
            <p:cNvSpPr/>
            <p:nvPr/>
          </p:nvSpPr>
          <p:spPr>
            <a:xfrm>
              <a:off x="5270800" y="3578342"/>
              <a:ext cx="20320" cy="40005"/>
            </a:xfrm>
            <a:custGeom>
              <a:rect b="b" l="l" r="r" t="t"/>
              <a:pathLst>
                <a:path extrusionOk="0" h="40004" w="20320">
                  <a:moveTo>
                    <a:pt x="19993" y="39696"/>
                  </a:moveTo>
                  <a:lnTo>
                    <a:pt x="0"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12"/>
            <p:cNvSpPr/>
            <p:nvPr/>
          </p:nvSpPr>
          <p:spPr>
            <a:xfrm>
              <a:off x="5270800" y="5288632"/>
              <a:ext cx="20320" cy="40005"/>
            </a:xfrm>
            <a:custGeom>
              <a:rect b="b" l="l" r="r" t="t"/>
              <a:pathLst>
                <a:path extrusionOk="0" h="40004" w="20320">
                  <a:moveTo>
                    <a:pt x="19993" y="39716"/>
                  </a:moveTo>
                  <a:lnTo>
                    <a:pt x="0"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2" name="Google Shape;422;p12"/>
          <p:cNvSpPr txBox="1"/>
          <p:nvPr/>
        </p:nvSpPr>
        <p:spPr>
          <a:xfrm rot="-5400000">
            <a:off x="4982177" y="4283651"/>
            <a:ext cx="354965" cy="19431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lang="en-US" sz="1050">
                <a:solidFill>
                  <a:srgbClr val="445157"/>
                </a:solidFill>
                <a:latin typeface="Verdana"/>
                <a:ea typeface="Verdana"/>
                <a:cs typeface="Verdana"/>
                <a:sym typeface="Verdana"/>
              </a:rPr>
              <a:t>27 m</a:t>
            </a:r>
            <a:endParaRPr sz="1050">
              <a:solidFill>
                <a:schemeClr val="dk1"/>
              </a:solidFill>
              <a:latin typeface="Verdana"/>
              <a:ea typeface="Verdana"/>
              <a:cs typeface="Verdana"/>
              <a:sym typeface="Verdana"/>
            </a:endParaRPr>
          </a:p>
        </p:txBody>
      </p:sp>
      <p:grpSp>
        <p:nvGrpSpPr>
          <p:cNvPr id="423" name="Google Shape;423;p12"/>
          <p:cNvGrpSpPr/>
          <p:nvPr/>
        </p:nvGrpSpPr>
        <p:grpSpPr>
          <a:xfrm>
            <a:off x="1853120" y="5611337"/>
            <a:ext cx="3838296" cy="30480"/>
            <a:chOff x="1853120" y="5611337"/>
            <a:chExt cx="3838296" cy="30480"/>
          </a:xfrm>
        </p:grpSpPr>
        <p:sp>
          <p:nvSpPr>
            <p:cNvPr id="424" name="Google Shape;424;p12"/>
            <p:cNvSpPr/>
            <p:nvPr/>
          </p:nvSpPr>
          <p:spPr>
            <a:xfrm>
              <a:off x="1910841" y="5624776"/>
              <a:ext cx="3723004" cy="0"/>
            </a:xfrm>
            <a:custGeom>
              <a:rect b="b" l="l" r="r" t="t"/>
              <a:pathLst>
                <a:path extrusionOk="0" h="120000" w="3723004">
                  <a:moveTo>
                    <a:pt x="3722713" y="0"/>
                  </a:moveTo>
                  <a:lnTo>
                    <a:pt x="0"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12"/>
            <p:cNvSpPr/>
            <p:nvPr/>
          </p:nvSpPr>
          <p:spPr>
            <a:xfrm>
              <a:off x="5575846" y="5611337"/>
              <a:ext cx="115570" cy="30480"/>
            </a:xfrm>
            <a:custGeom>
              <a:rect b="b" l="l" r="r" t="t"/>
              <a:pathLst>
                <a:path extrusionOk="0" h="30479" w="115570">
                  <a:moveTo>
                    <a:pt x="0" y="30233"/>
                  </a:moveTo>
                  <a:lnTo>
                    <a:pt x="115420"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12"/>
            <p:cNvSpPr/>
            <p:nvPr/>
          </p:nvSpPr>
          <p:spPr>
            <a:xfrm>
              <a:off x="1853120" y="5611337"/>
              <a:ext cx="115570" cy="30480"/>
            </a:xfrm>
            <a:custGeom>
              <a:rect b="b" l="l" r="r" t="t"/>
              <a:pathLst>
                <a:path extrusionOk="0" h="30479" w="115569">
                  <a:moveTo>
                    <a:pt x="0" y="30233"/>
                  </a:moveTo>
                  <a:lnTo>
                    <a:pt x="115440"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7" name="Google Shape;427;p12"/>
          <p:cNvSpPr txBox="1"/>
          <p:nvPr/>
        </p:nvSpPr>
        <p:spPr>
          <a:xfrm>
            <a:off x="3414605" y="5641851"/>
            <a:ext cx="336550" cy="168275"/>
          </a:xfrm>
          <a:prstGeom prst="rect">
            <a:avLst/>
          </a:prstGeom>
          <a:noFill/>
          <a:ln>
            <a:noFill/>
          </a:ln>
        </p:spPr>
        <p:txBody>
          <a:bodyPr anchorCtr="0" anchor="t" bIns="0" lIns="0" spcFirstLastPara="1" rIns="0" wrap="square" tIns="17125">
            <a:spAutoFit/>
          </a:bodyPr>
          <a:lstStyle/>
          <a:p>
            <a:pPr indent="0" lvl="0" marL="12700" marR="0" rtl="0" algn="l">
              <a:lnSpc>
                <a:spcPct val="100000"/>
              </a:lnSpc>
              <a:spcBef>
                <a:spcPts val="0"/>
              </a:spcBef>
              <a:spcAft>
                <a:spcPts val="0"/>
              </a:spcAft>
              <a:buNone/>
            </a:pPr>
            <a:r>
              <a:rPr lang="en-US" sz="900">
                <a:solidFill>
                  <a:srgbClr val="445157"/>
                </a:solidFill>
                <a:latin typeface="Verdana"/>
                <a:ea typeface="Verdana"/>
                <a:cs typeface="Verdana"/>
                <a:sym typeface="Verdana"/>
              </a:rPr>
              <a:t>60 m</a:t>
            </a:r>
            <a:endParaRPr sz="900">
              <a:solidFill>
                <a:schemeClr val="dk1"/>
              </a:solidFill>
              <a:latin typeface="Verdana"/>
              <a:ea typeface="Verdana"/>
              <a:cs typeface="Verdana"/>
              <a:sym typeface="Verdana"/>
            </a:endParaRPr>
          </a:p>
        </p:txBody>
      </p:sp>
      <p:grpSp>
        <p:nvGrpSpPr>
          <p:cNvPr id="428" name="Google Shape;428;p12"/>
          <p:cNvGrpSpPr/>
          <p:nvPr/>
        </p:nvGrpSpPr>
        <p:grpSpPr>
          <a:xfrm>
            <a:off x="5575846" y="5611337"/>
            <a:ext cx="4531296" cy="30480"/>
            <a:chOff x="5575846" y="5611337"/>
            <a:chExt cx="4531296" cy="30480"/>
          </a:xfrm>
        </p:grpSpPr>
        <p:sp>
          <p:nvSpPr>
            <p:cNvPr id="429" name="Google Shape;429;p12"/>
            <p:cNvSpPr/>
            <p:nvPr/>
          </p:nvSpPr>
          <p:spPr>
            <a:xfrm>
              <a:off x="5643986" y="5624776"/>
              <a:ext cx="4394835" cy="0"/>
            </a:xfrm>
            <a:custGeom>
              <a:rect b="b" l="l" r="r" t="t"/>
              <a:pathLst>
                <a:path extrusionOk="0" h="120000" w="4394834">
                  <a:moveTo>
                    <a:pt x="4394767" y="0"/>
                  </a:moveTo>
                  <a:lnTo>
                    <a:pt x="0"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12"/>
            <p:cNvSpPr/>
            <p:nvPr/>
          </p:nvSpPr>
          <p:spPr>
            <a:xfrm>
              <a:off x="9970617" y="5611337"/>
              <a:ext cx="136525" cy="30480"/>
            </a:xfrm>
            <a:custGeom>
              <a:rect b="b" l="l" r="r" t="t"/>
              <a:pathLst>
                <a:path extrusionOk="0" h="30479" w="136525">
                  <a:moveTo>
                    <a:pt x="0" y="30233"/>
                  </a:moveTo>
                  <a:lnTo>
                    <a:pt x="136267"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12"/>
            <p:cNvSpPr/>
            <p:nvPr/>
          </p:nvSpPr>
          <p:spPr>
            <a:xfrm>
              <a:off x="5575846" y="5611337"/>
              <a:ext cx="136525" cy="30480"/>
            </a:xfrm>
            <a:custGeom>
              <a:rect b="b" l="l" r="r" t="t"/>
              <a:pathLst>
                <a:path extrusionOk="0" h="30479" w="136525">
                  <a:moveTo>
                    <a:pt x="0" y="30233"/>
                  </a:moveTo>
                  <a:lnTo>
                    <a:pt x="136267"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2" name="Google Shape;432;p12"/>
          <p:cNvSpPr txBox="1"/>
          <p:nvPr/>
        </p:nvSpPr>
        <p:spPr>
          <a:xfrm>
            <a:off x="7758990" y="5636988"/>
            <a:ext cx="328295" cy="168275"/>
          </a:xfrm>
          <a:prstGeom prst="rect">
            <a:avLst/>
          </a:prstGeom>
          <a:noFill/>
          <a:ln>
            <a:noFill/>
          </a:ln>
        </p:spPr>
        <p:txBody>
          <a:bodyPr anchorCtr="0" anchor="t" bIns="0" lIns="0" spcFirstLastPara="1" rIns="0" wrap="square" tIns="17125">
            <a:spAutoFit/>
          </a:bodyPr>
          <a:lstStyle/>
          <a:p>
            <a:pPr indent="0" lvl="0" marL="12700" marR="0" rtl="0" algn="l">
              <a:lnSpc>
                <a:spcPct val="100000"/>
              </a:lnSpc>
              <a:spcBef>
                <a:spcPts val="0"/>
              </a:spcBef>
              <a:spcAft>
                <a:spcPts val="0"/>
              </a:spcAft>
              <a:buNone/>
            </a:pPr>
            <a:r>
              <a:rPr lang="en-US" sz="900">
                <a:solidFill>
                  <a:srgbClr val="445157"/>
                </a:solidFill>
                <a:latin typeface="Verdana"/>
                <a:ea typeface="Verdana"/>
                <a:cs typeface="Verdana"/>
                <a:sym typeface="Verdana"/>
              </a:rPr>
              <a:t>70 m</a:t>
            </a:r>
            <a:endParaRPr sz="900">
              <a:solidFill>
                <a:schemeClr val="dk1"/>
              </a:solidFill>
              <a:latin typeface="Verdana"/>
              <a:ea typeface="Verdana"/>
              <a:cs typeface="Verdana"/>
              <a:sym typeface="Verdana"/>
            </a:endParaRPr>
          </a:p>
        </p:txBody>
      </p:sp>
      <p:grpSp>
        <p:nvGrpSpPr>
          <p:cNvPr id="433" name="Google Shape;433;p12"/>
          <p:cNvGrpSpPr/>
          <p:nvPr/>
        </p:nvGrpSpPr>
        <p:grpSpPr>
          <a:xfrm>
            <a:off x="771332" y="2060245"/>
            <a:ext cx="9677631" cy="3622636"/>
            <a:chOff x="771332" y="2060245"/>
            <a:chExt cx="9677631" cy="3622636"/>
          </a:xfrm>
        </p:grpSpPr>
        <p:sp>
          <p:nvSpPr>
            <p:cNvPr id="434" name="Google Shape;434;p12"/>
            <p:cNvSpPr/>
            <p:nvPr/>
          </p:nvSpPr>
          <p:spPr>
            <a:xfrm>
              <a:off x="10035806" y="5308854"/>
              <a:ext cx="0" cy="372110"/>
            </a:xfrm>
            <a:custGeom>
              <a:rect b="b" l="l" r="r" t="t"/>
              <a:pathLst>
                <a:path extrusionOk="0" h="372110" w="120000">
                  <a:moveTo>
                    <a:pt x="0" y="0"/>
                  </a:moveTo>
                  <a:lnTo>
                    <a:pt x="0" y="371908"/>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2"/>
            <p:cNvSpPr/>
            <p:nvPr/>
          </p:nvSpPr>
          <p:spPr>
            <a:xfrm>
              <a:off x="5639879" y="5310771"/>
              <a:ext cx="0" cy="372110"/>
            </a:xfrm>
            <a:custGeom>
              <a:rect b="b" l="l" r="r" t="t"/>
              <a:pathLst>
                <a:path extrusionOk="0" h="372110" w="120000">
                  <a:moveTo>
                    <a:pt x="0" y="0"/>
                  </a:moveTo>
                  <a:lnTo>
                    <a:pt x="0" y="371908"/>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2"/>
            <p:cNvSpPr/>
            <p:nvPr/>
          </p:nvSpPr>
          <p:spPr>
            <a:xfrm>
              <a:off x="1898180" y="5310771"/>
              <a:ext cx="0" cy="372110"/>
            </a:xfrm>
            <a:custGeom>
              <a:rect b="b" l="l" r="r" t="t"/>
              <a:pathLst>
                <a:path extrusionOk="0" h="372110" w="120000">
                  <a:moveTo>
                    <a:pt x="0" y="0"/>
                  </a:moveTo>
                  <a:lnTo>
                    <a:pt x="0" y="371908"/>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12"/>
            <p:cNvSpPr/>
            <p:nvPr/>
          </p:nvSpPr>
          <p:spPr>
            <a:xfrm>
              <a:off x="1600200" y="3603256"/>
              <a:ext cx="574675" cy="1705610"/>
            </a:xfrm>
            <a:custGeom>
              <a:rect b="b" l="l" r="r" t="t"/>
              <a:pathLst>
                <a:path extrusionOk="0" h="1705610" w="574675">
                  <a:moveTo>
                    <a:pt x="0" y="1705596"/>
                  </a:moveTo>
                  <a:lnTo>
                    <a:pt x="0" y="1409589"/>
                  </a:lnTo>
                  <a:lnTo>
                    <a:pt x="0" y="0"/>
                  </a:lnTo>
                  <a:lnTo>
                    <a:pt x="574405" y="0"/>
                  </a:lnTo>
                  <a:lnTo>
                    <a:pt x="574405" y="1705596"/>
                  </a:lnTo>
                  <a:lnTo>
                    <a:pt x="0" y="1705596"/>
                  </a:lnTo>
                  <a:close/>
                </a:path>
              </a:pathLst>
            </a:custGeom>
            <a:noFill/>
            <a:ln cap="flat" cmpd="sng" w="16900">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12"/>
            <p:cNvSpPr/>
            <p:nvPr/>
          </p:nvSpPr>
          <p:spPr>
            <a:xfrm>
              <a:off x="1654700" y="3691848"/>
              <a:ext cx="4151629" cy="1621790"/>
            </a:xfrm>
            <a:custGeom>
              <a:rect b="b" l="l" r="r" t="t"/>
              <a:pathLst>
                <a:path extrusionOk="0" h="1621789" w="4151629">
                  <a:moveTo>
                    <a:pt x="0" y="196399"/>
                  </a:moveTo>
                  <a:lnTo>
                    <a:pt x="181312" y="196399"/>
                  </a:lnTo>
                  <a:lnTo>
                    <a:pt x="181312" y="15057"/>
                  </a:lnTo>
                  <a:lnTo>
                    <a:pt x="0" y="15057"/>
                  </a:lnTo>
                  <a:lnTo>
                    <a:pt x="0" y="196399"/>
                  </a:lnTo>
                  <a:close/>
                </a:path>
                <a:path extrusionOk="0" h="1621789" w="4151629">
                  <a:moveTo>
                    <a:pt x="284078" y="196399"/>
                  </a:moveTo>
                  <a:lnTo>
                    <a:pt x="465391" y="196399"/>
                  </a:lnTo>
                  <a:lnTo>
                    <a:pt x="465391" y="15057"/>
                  </a:lnTo>
                  <a:lnTo>
                    <a:pt x="284078" y="15057"/>
                  </a:lnTo>
                  <a:lnTo>
                    <a:pt x="284078" y="196399"/>
                  </a:lnTo>
                  <a:close/>
                </a:path>
                <a:path extrusionOk="0" h="1621789" w="4151629">
                  <a:moveTo>
                    <a:pt x="3842002" y="211615"/>
                  </a:moveTo>
                  <a:lnTo>
                    <a:pt x="4151172" y="211615"/>
                  </a:lnTo>
                  <a:lnTo>
                    <a:pt x="4151172" y="0"/>
                  </a:lnTo>
                  <a:lnTo>
                    <a:pt x="3842002" y="0"/>
                  </a:lnTo>
                  <a:lnTo>
                    <a:pt x="3842002" y="211615"/>
                  </a:lnTo>
                  <a:close/>
                </a:path>
                <a:path extrusionOk="0" h="1621789" w="4151629">
                  <a:moveTo>
                    <a:pt x="3841982" y="470127"/>
                  </a:moveTo>
                  <a:lnTo>
                    <a:pt x="4063064" y="470127"/>
                  </a:lnTo>
                  <a:lnTo>
                    <a:pt x="4063064" y="288785"/>
                  </a:lnTo>
                  <a:lnTo>
                    <a:pt x="3841982" y="288785"/>
                  </a:lnTo>
                  <a:lnTo>
                    <a:pt x="3841982" y="470127"/>
                  </a:lnTo>
                  <a:close/>
                </a:path>
                <a:path extrusionOk="0" h="1621789" w="4151629">
                  <a:moveTo>
                    <a:pt x="3899345" y="743856"/>
                  </a:moveTo>
                  <a:lnTo>
                    <a:pt x="4151172" y="743856"/>
                  </a:lnTo>
                  <a:lnTo>
                    <a:pt x="4151172" y="562514"/>
                  </a:lnTo>
                  <a:lnTo>
                    <a:pt x="3899345" y="562514"/>
                  </a:lnTo>
                  <a:lnTo>
                    <a:pt x="3899345" y="743856"/>
                  </a:lnTo>
                  <a:close/>
                </a:path>
                <a:path extrusionOk="0" h="1621789" w="4151629">
                  <a:moveTo>
                    <a:pt x="3842002" y="987629"/>
                  </a:moveTo>
                  <a:lnTo>
                    <a:pt x="4151172" y="987629"/>
                  </a:lnTo>
                  <a:lnTo>
                    <a:pt x="4151172" y="806287"/>
                  </a:lnTo>
                  <a:lnTo>
                    <a:pt x="3842002" y="806287"/>
                  </a:lnTo>
                  <a:lnTo>
                    <a:pt x="3842002" y="987629"/>
                  </a:lnTo>
                  <a:close/>
                </a:path>
                <a:path extrusionOk="0" h="1621789" w="4151629">
                  <a:moveTo>
                    <a:pt x="3842002" y="1261377"/>
                  </a:moveTo>
                  <a:lnTo>
                    <a:pt x="3928998" y="1261377"/>
                  </a:lnTo>
                  <a:lnTo>
                    <a:pt x="3928998" y="1080036"/>
                  </a:lnTo>
                  <a:lnTo>
                    <a:pt x="3842002" y="1080036"/>
                  </a:lnTo>
                  <a:lnTo>
                    <a:pt x="3842002" y="1261377"/>
                  </a:lnTo>
                  <a:close/>
                </a:path>
                <a:path extrusionOk="0" h="1621789" w="4151629">
                  <a:moveTo>
                    <a:pt x="0" y="470127"/>
                  </a:moveTo>
                  <a:lnTo>
                    <a:pt x="181312" y="470127"/>
                  </a:lnTo>
                  <a:lnTo>
                    <a:pt x="181312" y="288785"/>
                  </a:lnTo>
                  <a:lnTo>
                    <a:pt x="0" y="288785"/>
                  </a:lnTo>
                  <a:lnTo>
                    <a:pt x="0" y="470127"/>
                  </a:lnTo>
                  <a:close/>
                </a:path>
                <a:path extrusionOk="0" h="1621789" w="4151629">
                  <a:moveTo>
                    <a:pt x="284078" y="470127"/>
                  </a:moveTo>
                  <a:lnTo>
                    <a:pt x="465391" y="470127"/>
                  </a:lnTo>
                  <a:lnTo>
                    <a:pt x="465391" y="288785"/>
                  </a:lnTo>
                  <a:lnTo>
                    <a:pt x="284078" y="288785"/>
                  </a:lnTo>
                  <a:lnTo>
                    <a:pt x="284078" y="470127"/>
                  </a:lnTo>
                  <a:close/>
                </a:path>
                <a:path extrusionOk="0" h="1621789" w="4151629">
                  <a:moveTo>
                    <a:pt x="0" y="743856"/>
                  </a:moveTo>
                  <a:lnTo>
                    <a:pt x="181312" y="743856"/>
                  </a:lnTo>
                  <a:lnTo>
                    <a:pt x="181312" y="562514"/>
                  </a:lnTo>
                  <a:lnTo>
                    <a:pt x="0" y="562514"/>
                  </a:lnTo>
                  <a:lnTo>
                    <a:pt x="0" y="743856"/>
                  </a:lnTo>
                  <a:close/>
                </a:path>
                <a:path extrusionOk="0" h="1621789" w="4151629">
                  <a:moveTo>
                    <a:pt x="284078" y="743856"/>
                  </a:moveTo>
                  <a:lnTo>
                    <a:pt x="465391" y="743856"/>
                  </a:lnTo>
                  <a:lnTo>
                    <a:pt x="465391" y="562514"/>
                  </a:lnTo>
                  <a:lnTo>
                    <a:pt x="284078" y="562514"/>
                  </a:lnTo>
                  <a:lnTo>
                    <a:pt x="284078" y="743856"/>
                  </a:lnTo>
                  <a:close/>
                </a:path>
                <a:path extrusionOk="0" h="1621789" w="4151629">
                  <a:moveTo>
                    <a:pt x="0" y="987629"/>
                  </a:moveTo>
                  <a:lnTo>
                    <a:pt x="181312" y="987629"/>
                  </a:lnTo>
                  <a:lnTo>
                    <a:pt x="181312" y="806287"/>
                  </a:lnTo>
                  <a:lnTo>
                    <a:pt x="0" y="806287"/>
                  </a:lnTo>
                  <a:lnTo>
                    <a:pt x="0" y="987629"/>
                  </a:lnTo>
                  <a:close/>
                </a:path>
                <a:path extrusionOk="0" h="1621789" w="4151629">
                  <a:moveTo>
                    <a:pt x="284078" y="987629"/>
                  </a:moveTo>
                  <a:lnTo>
                    <a:pt x="465391" y="987629"/>
                  </a:lnTo>
                  <a:lnTo>
                    <a:pt x="465391" y="806287"/>
                  </a:lnTo>
                  <a:lnTo>
                    <a:pt x="284078" y="806287"/>
                  </a:lnTo>
                  <a:lnTo>
                    <a:pt x="284078" y="987629"/>
                  </a:lnTo>
                  <a:close/>
                </a:path>
                <a:path extrusionOk="0" h="1621789" w="4151629">
                  <a:moveTo>
                    <a:pt x="0" y="1261377"/>
                  </a:moveTo>
                  <a:lnTo>
                    <a:pt x="181312" y="1261377"/>
                  </a:lnTo>
                  <a:lnTo>
                    <a:pt x="181312" y="1080036"/>
                  </a:lnTo>
                  <a:lnTo>
                    <a:pt x="0" y="1080036"/>
                  </a:lnTo>
                  <a:lnTo>
                    <a:pt x="0" y="1261377"/>
                  </a:lnTo>
                  <a:close/>
                </a:path>
                <a:path extrusionOk="0" h="1621789" w="4151629">
                  <a:moveTo>
                    <a:pt x="146462" y="1621561"/>
                  </a:moveTo>
                  <a:lnTo>
                    <a:pt x="318948" y="1621561"/>
                  </a:lnTo>
                  <a:lnTo>
                    <a:pt x="318948" y="1342496"/>
                  </a:lnTo>
                  <a:lnTo>
                    <a:pt x="146462" y="1342496"/>
                  </a:lnTo>
                  <a:lnTo>
                    <a:pt x="146462" y="1621561"/>
                  </a:lnTo>
                  <a:close/>
                </a:path>
                <a:path extrusionOk="0" h="1621789" w="4151629">
                  <a:moveTo>
                    <a:pt x="3842736" y="1621561"/>
                  </a:moveTo>
                  <a:lnTo>
                    <a:pt x="4015242" y="1621561"/>
                  </a:lnTo>
                  <a:lnTo>
                    <a:pt x="4015242" y="1342496"/>
                  </a:lnTo>
                  <a:lnTo>
                    <a:pt x="3842736" y="1342496"/>
                  </a:lnTo>
                  <a:lnTo>
                    <a:pt x="3842736" y="1621561"/>
                  </a:lnTo>
                  <a:close/>
                </a:path>
              </a:pathLst>
            </a:custGeom>
            <a:noFill/>
            <a:ln cap="flat" cmpd="sng" w="1982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12"/>
            <p:cNvSpPr/>
            <p:nvPr/>
          </p:nvSpPr>
          <p:spPr>
            <a:xfrm>
              <a:off x="5524869" y="5159046"/>
              <a:ext cx="29845" cy="29845"/>
            </a:xfrm>
            <a:custGeom>
              <a:rect b="b" l="l" r="r" t="t"/>
              <a:pathLst>
                <a:path extrusionOk="0" h="29845" w="29845">
                  <a:moveTo>
                    <a:pt x="29653" y="14819"/>
                  </a:moveTo>
                  <a:lnTo>
                    <a:pt x="29653" y="23012"/>
                  </a:lnTo>
                  <a:lnTo>
                    <a:pt x="23008" y="29658"/>
                  </a:lnTo>
                  <a:lnTo>
                    <a:pt x="14816" y="29658"/>
                  </a:lnTo>
                  <a:lnTo>
                    <a:pt x="6624" y="29658"/>
                  </a:lnTo>
                  <a:lnTo>
                    <a:pt x="0" y="23012"/>
                  </a:lnTo>
                  <a:lnTo>
                    <a:pt x="0" y="14819"/>
                  </a:lnTo>
                  <a:lnTo>
                    <a:pt x="0" y="6645"/>
                  </a:lnTo>
                  <a:lnTo>
                    <a:pt x="6624" y="0"/>
                  </a:lnTo>
                  <a:lnTo>
                    <a:pt x="14816" y="0"/>
                  </a:lnTo>
                  <a:lnTo>
                    <a:pt x="23008" y="0"/>
                  </a:lnTo>
                  <a:lnTo>
                    <a:pt x="29653" y="6645"/>
                  </a:lnTo>
                  <a:lnTo>
                    <a:pt x="29653" y="14819"/>
                  </a:lnTo>
                  <a:close/>
                </a:path>
              </a:pathLst>
            </a:custGeom>
            <a:noFill/>
            <a:ln cap="flat" cmpd="sng" w="1982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12"/>
            <p:cNvSpPr/>
            <p:nvPr/>
          </p:nvSpPr>
          <p:spPr>
            <a:xfrm>
              <a:off x="1887401" y="3216604"/>
              <a:ext cx="3559175" cy="1608455"/>
            </a:xfrm>
            <a:custGeom>
              <a:rect b="b" l="l" r="r" t="t"/>
              <a:pathLst>
                <a:path extrusionOk="0" h="1608454" w="3559175">
                  <a:moveTo>
                    <a:pt x="3558637" y="1608151"/>
                  </a:moveTo>
                  <a:lnTo>
                    <a:pt x="3509013" y="1594017"/>
                  </a:lnTo>
                  <a:lnTo>
                    <a:pt x="3459468" y="1579696"/>
                  </a:lnTo>
                  <a:lnTo>
                    <a:pt x="3410003" y="1565187"/>
                  </a:lnTo>
                  <a:lnTo>
                    <a:pt x="3360619" y="1550491"/>
                  </a:lnTo>
                  <a:lnTo>
                    <a:pt x="3311315" y="1535608"/>
                  </a:lnTo>
                  <a:lnTo>
                    <a:pt x="3262092" y="1520539"/>
                  </a:lnTo>
                  <a:lnTo>
                    <a:pt x="3212950" y="1505284"/>
                  </a:lnTo>
                  <a:lnTo>
                    <a:pt x="3163891" y="1489844"/>
                  </a:lnTo>
                  <a:lnTo>
                    <a:pt x="3114914" y="1474218"/>
                  </a:lnTo>
                  <a:lnTo>
                    <a:pt x="3066019" y="1458408"/>
                  </a:lnTo>
                  <a:lnTo>
                    <a:pt x="3017208" y="1442414"/>
                  </a:lnTo>
                  <a:lnTo>
                    <a:pt x="2968480" y="1426236"/>
                  </a:lnTo>
                  <a:lnTo>
                    <a:pt x="2919836" y="1409874"/>
                  </a:lnTo>
                  <a:lnTo>
                    <a:pt x="2871276" y="1393330"/>
                  </a:lnTo>
                  <a:lnTo>
                    <a:pt x="2822802" y="1376602"/>
                  </a:lnTo>
                  <a:lnTo>
                    <a:pt x="2774412" y="1359693"/>
                  </a:lnTo>
                  <a:lnTo>
                    <a:pt x="2726108" y="1342602"/>
                  </a:lnTo>
                  <a:lnTo>
                    <a:pt x="2677890" y="1325329"/>
                  </a:lnTo>
                  <a:lnTo>
                    <a:pt x="2629758" y="1307876"/>
                  </a:lnTo>
                  <a:lnTo>
                    <a:pt x="2581714" y="1290241"/>
                  </a:lnTo>
                  <a:lnTo>
                    <a:pt x="2533756" y="1272427"/>
                  </a:lnTo>
                  <a:lnTo>
                    <a:pt x="2485886" y="1254433"/>
                  </a:lnTo>
                  <a:lnTo>
                    <a:pt x="2438104" y="1236260"/>
                  </a:lnTo>
                  <a:lnTo>
                    <a:pt x="2390411" y="1217908"/>
                  </a:lnTo>
                  <a:lnTo>
                    <a:pt x="2342806" y="1199377"/>
                  </a:lnTo>
                  <a:lnTo>
                    <a:pt x="2295291" y="1180668"/>
                  </a:lnTo>
                  <a:lnTo>
                    <a:pt x="2247865" y="1161782"/>
                  </a:lnTo>
                  <a:lnTo>
                    <a:pt x="2200530" y="1142718"/>
                  </a:lnTo>
                  <a:lnTo>
                    <a:pt x="2153285" y="1123478"/>
                  </a:lnTo>
                  <a:lnTo>
                    <a:pt x="2106131" y="1104061"/>
                  </a:lnTo>
                  <a:lnTo>
                    <a:pt x="2059068" y="1084468"/>
                  </a:lnTo>
                  <a:lnTo>
                    <a:pt x="2012097" y="1064699"/>
                  </a:lnTo>
                  <a:lnTo>
                    <a:pt x="1965218" y="1044755"/>
                  </a:lnTo>
                  <a:lnTo>
                    <a:pt x="1918432" y="1024636"/>
                  </a:lnTo>
                  <a:lnTo>
                    <a:pt x="1871739" y="1004343"/>
                  </a:lnTo>
                  <a:lnTo>
                    <a:pt x="1825139" y="983876"/>
                  </a:lnTo>
                  <a:lnTo>
                    <a:pt x="1778632" y="963236"/>
                  </a:lnTo>
                  <a:lnTo>
                    <a:pt x="1732221" y="942422"/>
                  </a:lnTo>
                  <a:lnTo>
                    <a:pt x="1685903" y="921435"/>
                  </a:lnTo>
                  <a:lnTo>
                    <a:pt x="1639681" y="900277"/>
                  </a:lnTo>
                  <a:lnTo>
                    <a:pt x="1593554" y="878946"/>
                  </a:lnTo>
                  <a:lnTo>
                    <a:pt x="1547523" y="857444"/>
                  </a:lnTo>
                  <a:lnTo>
                    <a:pt x="1501588" y="835770"/>
                  </a:lnTo>
                  <a:lnTo>
                    <a:pt x="1455750" y="813926"/>
                  </a:lnTo>
                  <a:lnTo>
                    <a:pt x="1410009" y="791912"/>
                  </a:lnTo>
                  <a:lnTo>
                    <a:pt x="1364365" y="769727"/>
                  </a:lnTo>
                  <a:lnTo>
                    <a:pt x="1318819" y="747374"/>
                  </a:lnTo>
                  <a:lnTo>
                    <a:pt x="1273372" y="724851"/>
                  </a:lnTo>
                  <a:lnTo>
                    <a:pt x="1228023" y="702160"/>
                  </a:lnTo>
                  <a:lnTo>
                    <a:pt x="1182774" y="679300"/>
                  </a:lnTo>
                  <a:lnTo>
                    <a:pt x="1137624" y="656272"/>
                  </a:lnTo>
                  <a:lnTo>
                    <a:pt x="1092573" y="633078"/>
                  </a:lnTo>
                  <a:lnTo>
                    <a:pt x="1047624" y="609716"/>
                  </a:lnTo>
                  <a:lnTo>
                    <a:pt x="1002775" y="586187"/>
                  </a:lnTo>
                  <a:lnTo>
                    <a:pt x="958027" y="562493"/>
                  </a:lnTo>
                  <a:lnTo>
                    <a:pt x="913380" y="538632"/>
                  </a:lnTo>
                  <a:lnTo>
                    <a:pt x="868836" y="514607"/>
                  </a:lnTo>
                  <a:lnTo>
                    <a:pt x="824394" y="490416"/>
                  </a:lnTo>
                  <a:lnTo>
                    <a:pt x="780055" y="466061"/>
                  </a:lnTo>
                  <a:lnTo>
                    <a:pt x="735819" y="441541"/>
                  </a:lnTo>
                  <a:lnTo>
                    <a:pt x="691687" y="416858"/>
                  </a:lnTo>
                  <a:lnTo>
                    <a:pt x="647659" y="392012"/>
                  </a:lnTo>
                  <a:lnTo>
                    <a:pt x="603735" y="367003"/>
                  </a:lnTo>
                  <a:lnTo>
                    <a:pt x="559916" y="341831"/>
                  </a:lnTo>
                  <a:lnTo>
                    <a:pt x="516203" y="316497"/>
                  </a:lnTo>
                  <a:lnTo>
                    <a:pt x="472595" y="291002"/>
                  </a:lnTo>
                  <a:lnTo>
                    <a:pt x="429093" y="265345"/>
                  </a:lnTo>
                  <a:lnTo>
                    <a:pt x="385697" y="239527"/>
                  </a:lnTo>
                  <a:lnTo>
                    <a:pt x="342409" y="213549"/>
                  </a:lnTo>
                  <a:lnTo>
                    <a:pt x="299228" y="187411"/>
                  </a:lnTo>
                  <a:lnTo>
                    <a:pt x="256155" y="161114"/>
                  </a:lnTo>
                  <a:lnTo>
                    <a:pt x="213189" y="134657"/>
                  </a:lnTo>
                  <a:lnTo>
                    <a:pt x="170333" y="108041"/>
                  </a:lnTo>
                  <a:lnTo>
                    <a:pt x="127585" y="81268"/>
                  </a:lnTo>
                  <a:lnTo>
                    <a:pt x="84946" y="54336"/>
                  </a:lnTo>
                  <a:lnTo>
                    <a:pt x="42418" y="27246"/>
                  </a:lnTo>
                  <a:lnTo>
                    <a:pt x="0" y="0"/>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12"/>
            <p:cNvSpPr/>
            <p:nvPr/>
          </p:nvSpPr>
          <p:spPr>
            <a:xfrm>
              <a:off x="771332" y="3204921"/>
              <a:ext cx="1123950" cy="652145"/>
            </a:xfrm>
            <a:custGeom>
              <a:rect b="b" l="l" r="r" t="t"/>
              <a:pathLst>
                <a:path extrusionOk="0" h="652145" w="1123950">
                  <a:moveTo>
                    <a:pt x="1123837" y="0"/>
                  </a:moveTo>
                  <a:lnTo>
                    <a:pt x="1081921" y="27020"/>
                  </a:lnTo>
                  <a:lnTo>
                    <a:pt x="1039898" y="53888"/>
                  </a:lnTo>
                  <a:lnTo>
                    <a:pt x="997766" y="80601"/>
                  </a:lnTo>
                  <a:lnTo>
                    <a:pt x="955528" y="107160"/>
                  </a:lnTo>
                  <a:lnTo>
                    <a:pt x="913184" y="133564"/>
                  </a:lnTo>
                  <a:lnTo>
                    <a:pt x="870733" y="159813"/>
                  </a:lnTo>
                  <a:lnTo>
                    <a:pt x="828177" y="185907"/>
                  </a:lnTo>
                  <a:lnTo>
                    <a:pt x="785514" y="211844"/>
                  </a:lnTo>
                  <a:lnTo>
                    <a:pt x="742747" y="237625"/>
                  </a:lnTo>
                  <a:lnTo>
                    <a:pt x="699876" y="263249"/>
                  </a:lnTo>
                  <a:lnTo>
                    <a:pt x="656899" y="288716"/>
                  </a:lnTo>
                  <a:lnTo>
                    <a:pt x="613819" y="314026"/>
                  </a:lnTo>
                  <a:lnTo>
                    <a:pt x="570636" y="339177"/>
                  </a:lnTo>
                  <a:lnTo>
                    <a:pt x="527349" y="364170"/>
                  </a:lnTo>
                  <a:lnTo>
                    <a:pt x="483960" y="389005"/>
                  </a:lnTo>
                  <a:lnTo>
                    <a:pt x="440468" y="413680"/>
                  </a:lnTo>
                  <a:lnTo>
                    <a:pt x="396874" y="438195"/>
                  </a:lnTo>
                  <a:lnTo>
                    <a:pt x="353178" y="462551"/>
                  </a:lnTo>
                  <a:lnTo>
                    <a:pt x="309381" y="486746"/>
                  </a:lnTo>
                  <a:lnTo>
                    <a:pt x="265484" y="510780"/>
                  </a:lnTo>
                  <a:lnTo>
                    <a:pt x="221485" y="534654"/>
                  </a:lnTo>
                  <a:lnTo>
                    <a:pt x="177387" y="558365"/>
                  </a:lnTo>
                  <a:lnTo>
                    <a:pt x="133189" y="581915"/>
                  </a:lnTo>
                  <a:lnTo>
                    <a:pt x="88891" y="605302"/>
                  </a:lnTo>
                  <a:lnTo>
                    <a:pt x="44495" y="628527"/>
                  </a:lnTo>
                  <a:lnTo>
                    <a:pt x="0" y="651588"/>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12"/>
            <p:cNvSpPr/>
            <p:nvPr/>
          </p:nvSpPr>
          <p:spPr>
            <a:xfrm>
              <a:off x="1654213" y="3133406"/>
              <a:ext cx="476684" cy="23564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12"/>
            <p:cNvSpPr/>
            <p:nvPr/>
          </p:nvSpPr>
          <p:spPr>
            <a:xfrm>
              <a:off x="1881212" y="3301527"/>
              <a:ext cx="22225" cy="297180"/>
            </a:xfrm>
            <a:custGeom>
              <a:rect b="b" l="l" r="r" t="t"/>
              <a:pathLst>
                <a:path extrusionOk="0" h="297179" w="22225">
                  <a:moveTo>
                    <a:pt x="22195" y="0"/>
                  </a:moveTo>
                  <a:lnTo>
                    <a:pt x="0" y="0"/>
                  </a:lnTo>
                  <a:lnTo>
                    <a:pt x="0" y="297119"/>
                  </a:lnTo>
                  <a:lnTo>
                    <a:pt x="22195" y="297119"/>
                  </a:lnTo>
                  <a:lnTo>
                    <a:pt x="22195" y="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12"/>
            <p:cNvSpPr/>
            <p:nvPr/>
          </p:nvSpPr>
          <p:spPr>
            <a:xfrm>
              <a:off x="1168732" y="2587129"/>
              <a:ext cx="1447173" cy="172831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12"/>
            <p:cNvSpPr/>
            <p:nvPr/>
          </p:nvSpPr>
          <p:spPr>
            <a:xfrm>
              <a:off x="9654578" y="2060245"/>
              <a:ext cx="794385" cy="3244215"/>
            </a:xfrm>
            <a:custGeom>
              <a:rect b="b" l="l" r="r" t="t"/>
              <a:pathLst>
                <a:path extrusionOk="0" h="3244215" w="794384">
                  <a:moveTo>
                    <a:pt x="0" y="3244036"/>
                  </a:moveTo>
                  <a:lnTo>
                    <a:pt x="0" y="2680986"/>
                  </a:lnTo>
                  <a:lnTo>
                    <a:pt x="0" y="0"/>
                  </a:lnTo>
                  <a:lnTo>
                    <a:pt x="793860" y="0"/>
                  </a:lnTo>
                  <a:lnTo>
                    <a:pt x="793860" y="3244036"/>
                  </a:lnTo>
                  <a:lnTo>
                    <a:pt x="0" y="3244036"/>
                  </a:lnTo>
                  <a:close/>
                </a:path>
              </a:pathLst>
            </a:custGeom>
            <a:noFill/>
            <a:ln cap="flat" cmpd="sng" w="1982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6" name="Google Shape;446;p12"/>
          <p:cNvSpPr txBox="1"/>
          <p:nvPr/>
        </p:nvSpPr>
        <p:spPr>
          <a:xfrm rot="-5400000">
            <a:off x="10424021" y="3739732"/>
            <a:ext cx="374650" cy="194310"/>
          </a:xfrm>
          <a:prstGeom prst="rect">
            <a:avLst/>
          </a:prstGeom>
          <a:noFill/>
          <a:ln>
            <a:noFill/>
          </a:ln>
        </p:spPr>
        <p:txBody>
          <a:bodyPr anchorCtr="0" anchor="t" bIns="0" lIns="0" spcFirstLastPara="1" rIns="0" wrap="square" tIns="15225">
            <a:spAutoFit/>
          </a:bodyPr>
          <a:lstStyle/>
          <a:p>
            <a:pPr indent="0" lvl="0" marL="12700" marR="0" rtl="0" algn="l">
              <a:lnSpc>
                <a:spcPct val="100000"/>
              </a:lnSpc>
              <a:spcBef>
                <a:spcPts val="0"/>
              </a:spcBef>
              <a:spcAft>
                <a:spcPts val="0"/>
              </a:spcAft>
              <a:buNone/>
            </a:pPr>
            <a:r>
              <a:rPr lang="en-US" sz="1050">
                <a:solidFill>
                  <a:srgbClr val="445157"/>
                </a:solidFill>
                <a:latin typeface="Verdana"/>
                <a:ea typeface="Verdana"/>
                <a:cs typeface="Verdana"/>
                <a:sym typeface="Verdana"/>
              </a:rPr>
              <a:t>50 m</a:t>
            </a:r>
            <a:endParaRPr sz="1050">
              <a:solidFill>
                <a:schemeClr val="dk1"/>
              </a:solidFill>
              <a:latin typeface="Verdana"/>
              <a:ea typeface="Verdana"/>
              <a:cs typeface="Verdana"/>
              <a:sym typeface="Verdana"/>
            </a:endParaRPr>
          </a:p>
        </p:txBody>
      </p:sp>
      <p:grpSp>
        <p:nvGrpSpPr>
          <p:cNvPr id="447" name="Google Shape;447;p12"/>
          <p:cNvGrpSpPr/>
          <p:nvPr/>
        </p:nvGrpSpPr>
        <p:grpSpPr>
          <a:xfrm>
            <a:off x="9251581" y="2042914"/>
            <a:ext cx="1517536" cy="3269000"/>
            <a:chOff x="9251581" y="2042914"/>
            <a:chExt cx="1517536" cy="3269000"/>
          </a:xfrm>
        </p:grpSpPr>
        <p:sp>
          <p:nvSpPr>
            <p:cNvPr id="448" name="Google Shape;448;p12"/>
            <p:cNvSpPr/>
            <p:nvPr/>
          </p:nvSpPr>
          <p:spPr>
            <a:xfrm>
              <a:off x="10448442" y="2060714"/>
              <a:ext cx="320675" cy="0"/>
            </a:xfrm>
            <a:custGeom>
              <a:rect b="b" l="l" r="r" t="t"/>
              <a:pathLst>
                <a:path extrusionOk="0" h="120000" w="320675">
                  <a:moveTo>
                    <a:pt x="0" y="0"/>
                  </a:moveTo>
                  <a:lnTo>
                    <a:pt x="320456"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12"/>
            <p:cNvSpPr/>
            <p:nvPr/>
          </p:nvSpPr>
          <p:spPr>
            <a:xfrm>
              <a:off x="10725861" y="2060714"/>
              <a:ext cx="0" cy="3251200"/>
            </a:xfrm>
            <a:custGeom>
              <a:rect b="b" l="l" r="r" t="t"/>
              <a:pathLst>
                <a:path extrusionOk="0" h="3251200" w="120000">
                  <a:moveTo>
                    <a:pt x="0" y="0"/>
                  </a:moveTo>
                  <a:lnTo>
                    <a:pt x="0" y="3251178"/>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12"/>
            <p:cNvSpPr/>
            <p:nvPr/>
          </p:nvSpPr>
          <p:spPr>
            <a:xfrm>
              <a:off x="10714596" y="2042914"/>
              <a:ext cx="20320" cy="32384"/>
            </a:xfrm>
            <a:custGeom>
              <a:rect b="b" l="l" r="r" t="t"/>
              <a:pathLst>
                <a:path extrusionOk="0" h="32385" w="20320">
                  <a:moveTo>
                    <a:pt x="0" y="31999"/>
                  </a:moveTo>
                  <a:lnTo>
                    <a:pt x="20271" y="0"/>
                  </a:lnTo>
                </a:path>
              </a:pathLst>
            </a:custGeom>
            <a:noFill/>
            <a:ln cap="flat" cmpd="sng" w="1982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12"/>
            <p:cNvSpPr/>
            <p:nvPr/>
          </p:nvSpPr>
          <p:spPr>
            <a:xfrm>
              <a:off x="9251581" y="2649651"/>
              <a:ext cx="264160" cy="264795"/>
            </a:xfrm>
            <a:custGeom>
              <a:rect b="b" l="l" r="r" t="t"/>
              <a:pathLst>
                <a:path extrusionOk="0" h="264794" w="264159">
                  <a:moveTo>
                    <a:pt x="132067" y="0"/>
                  </a:moveTo>
                  <a:lnTo>
                    <a:pt x="90334" y="6732"/>
                  </a:lnTo>
                  <a:lnTo>
                    <a:pt x="54082" y="25479"/>
                  </a:lnTo>
                  <a:lnTo>
                    <a:pt x="25489" y="54068"/>
                  </a:lnTo>
                  <a:lnTo>
                    <a:pt x="6735" y="90326"/>
                  </a:lnTo>
                  <a:lnTo>
                    <a:pt x="0" y="132079"/>
                  </a:lnTo>
                  <a:lnTo>
                    <a:pt x="6735" y="173829"/>
                  </a:lnTo>
                  <a:lnTo>
                    <a:pt x="25489" y="210090"/>
                  </a:lnTo>
                  <a:lnTo>
                    <a:pt x="54082" y="238685"/>
                  </a:lnTo>
                  <a:lnTo>
                    <a:pt x="90334" y="257438"/>
                  </a:lnTo>
                  <a:lnTo>
                    <a:pt x="132067" y="264172"/>
                  </a:lnTo>
                  <a:lnTo>
                    <a:pt x="173815" y="257438"/>
                  </a:lnTo>
                  <a:lnTo>
                    <a:pt x="210073" y="238685"/>
                  </a:lnTo>
                  <a:lnTo>
                    <a:pt x="238664" y="210090"/>
                  </a:lnTo>
                  <a:lnTo>
                    <a:pt x="257414" y="173829"/>
                  </a:lnTo>
                  <a:lnTo>
                    <a:pt x="264147" y="132079"/>
                  </a:lnTo>
                  <a:lnTo>
                    <a:pt x="257414" y="90326"/>
                  </a:lnTo>
                  <a:lnTo>
                    <a:pt x="238664" y="54068"/>
                  </a:lnTo>
                  <a:lnTo>
                    <a:pt x="210073" y="25479"/>
                  </a:lnTo>
                  <a:lnTo>
                    <a:pt x="173815" y="6732"/>
                  </a:lnTo>
                  <a:lnTo>
                    <a:pt x="132067" y="0"/>
                  </a:lnTo>
                  <a:close/>
                </a:path>
              </a:pathLst>
            </a:custGeom>
            <a:solidFill>
              <a:srgbClr val="00539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2" name="Google Shape;452;p12"/>
          <p:cNvSpPr txBox="1"/>
          <p:nvPr/>
        </p:nvSpPr>
        <p:spPr>
          <a:xfrm>
            <a:off x="9298929" y="2616129"/>
            <a:ext cx="167005" cy="30226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1800">
                <a:solidFill>
                  <a:srgbClr val="FFFFFF"/>
                </a:solidFill>
                <a:latin typeface="Verdana"/>
                <a:ea typeface="Verdana"/>
                <a:cs typeface="Verdana"/>
                <a:sym typeface="Verdana"/>
              </a:rPr>
              <a:t>3</a:t>
            </a:r>
            <a:endParaRPr sz="1800">
              <a:solidFill>
                <a:schemeClr val="dk1"/>
              </a:solidFill>
              <a:latin typeface="Verdana"/>
              <a:ea typeface="Verdana"/>
              <a:cs typeface="Verdana"/>
              <a:sym typeface="Verdana"/>
            </a:endParaRPr>
          </a:p>
        </p:txBody>
      </p:sp>
      <p:grpSp>
        <p:nvGrpSpPr>
          <p:cNvPr id="453" name="Google Shape;453;p12"/>
          <p:cNvGrpSpPr/>
          <p:nvPr/>
        </p:nvGrpSpPr>
        <p:grpSpPr>
          <a:xfrm>
            <a:off x="2873399" y="1044498"/>
            <a:ext cx="8575068" cy="4264089"/>
            <a:chOff x="2873399" y="1044498"/>
            <a:chExt cx="8575068" cy="4264089"/>
          </a:xfrm>
        </p:grpSpPr>
        <p:sp>
          <p:nvSpPr>
            <p:cNvPr id="454" name="Google Shape;454;p12"/>
            <p:cNvSpPr/>
            <p:nvPr/>
          </p:nvSpPr>
          <p:spPr>
            <a:xfrm>
              <a:off x="9709879" y="2260535"/>
              <a:ext cx="683895" cy="3048000"/>
            </a:xfrm>
            <a:custGeom>
              <a:rect b="b" l="l" r="r" t="t"/>
              <a:pathLst>
                <a:path extrusionOk="0" h="3048000" w="683895">
                  <a:moveTo>
                    <a:pt x="0" y="1076108"/>
                  </a:moveTo>
                  <a:lnTo>
                    <a:pt x="309169" y="1076108"/>
                  </a:lnTo>
                  <a:lnTo>
                    <a:pt x="309169" y="864473"/>
                  </a:lnTo>
                  <a:lnTo>
                    <a:pt x="0" y="864473"/>
                  </a:lnTo>
                  <a:lnTo>
                    <a:pt x="0" y="1076108"/>
                  </a:lnTo>
                  <a:close/>
                </a:path>
                <a:path extrusionOk="0" h="3048000" w="683895">
                  <a:moveTo>
                    <a:pt x="374308" y="1076108"/>
                  </a:moveTo>
                  <a:lnTo>
                    <a:pt x="683478" y="1076108"/>
                  </a:lnTo>
                  <a:lnTo>
                    <a:pt x="683478" y="864473"/>
                  </a:lnTo>
                  <a:lnTo>
                    <a:pt x="374308" y="864473"/>
                  </a:lnTo>
                  <a:lnTo>
                    <a:pt x="374308" y="1076108"/>
                  </a:lnTo>
                  <a:close/>
                </a:path>
                <a:path extrusionOk="0" h="3048000" w="683895">
                  <a:moveTo>
                    <a:pt x="0" y="2005075"/>
                  </a:moveTo>
                  <a:lnTo>
                    <a:pt x="309169" y="2005075"/>
                  </a:lnTo>
                  <a:lnTo>
                    <a:pt x="309169" y="1793460"/>
                  </a:lnTo>
                  <a:lnTo>
                    <a:pt x="0" y="1793460"/>
                  </a:lnTo>
                  <a:lnTo>
                    <a:pt x="0" y="2005075"/>
                  </a:lnTo>
                  <a:close/>
                </a:path>
                <a:path extrusionOk="0" h="3048000" w="683895">
                  <a:moveTo>
                    <a:pt x="0" y="2300785"/>
                  </a:moveTo>
                  <a:lnTo>
                    <a:pt x="683478" y="2300785"/>
                  </a:lnTo>
                  <a:lnTo>
                    <a:pt x="683478" y="2089170"/>
                  </a:lnTo>
                  <a:lnTo>
                    <a:pt x="0" y="2089170"/>
                  </a:lnTo>
                  <a:lnTo>
                    <a:pt x="0" y="2300785"/>
                  </a:lnTo>
                  <a:close/>
                </a:path>
                <a:path extrusionOk="0" h="3048000" w="683895">
                  <a:moveTo>
                    <a:pt x="374308" y="2005075"/>
                  </a:moveTo>
                  <a:lnTo>
                    <a:pt x="683478" y="2005075"/>
                  </a:lnTo>
                  <a:lnTo>
                    <a:pt x="683478" y="1793460"/>
                  </a:lnTo>
                  <a:lnTo>
                    <a:pt x="374308" y="1793460"/>
                  </a:lnTo>
                  <a:lnTo>
                    <a:pt x="374308" y="2005075"/>
                  </a:lnTo>
                  <a:close/>
                </a:path>
                <a:path extrusionOk="0" h="3048000" w="683895">
                  <a:moveTo>
                    <a:pt x="0" y="1392846"/>
                  </a:moveTo>
                  <a:lnTo>
                    <a:pt x="211581" y="1392846"/>
                  </a:lnTo>
                  <a:lnTo>
                    <a:pt x="211581" y="1181231"/>
                  </a:lnTo>
                  <a:lnTo>
                    <a:pt x="0" y="1181231"/>
                  </a:lnTo>
                  <a:lnTo>
                    <a:pt x="0" y="1392846"/>
                  </a:lnTo>
                  <a:close/>
                </a:path>
                <a:path extrusionOk="0" h="3048000" w="683895">
                  <a:moveTo>
                    <a:pt x="286776" y="1392846"/>
                  </a:moveTo>
                  <a:lnTo>
                    <a:pt x="683478" y="1392846"/>
                  </a:lnTo>
                  <a:lnTo>
                    <a:pt x="683478" y="1181231"/>
                  </a:lnTo>
                  <a:lnTo>
                    <a:pt x="286776" y="1181231"/>
                  </a:lnTo>
                  <a:lnTo>
                    <a:pt x="286776" y="1392846"/>
                  </a:lnTo>
                  <a:close/>
                </a:path>
                <a:path extrusionOk="0" h="3048000" w="683895">
                  <a:moveTo>
                    <a:pt x="466958" y="2597169"/>
                  </a:moveTo>
                  <a:lnTo>
                    <a:pt x="678539" y="2597169"/>
                  </a:lnTo>
                  <a:lnTo>
                    <a:pt x="678539" y="2385554"/>
                  </a:lnTo>
                  <a:lnTo>
                    <a:pt x="466958" y="2385554"/>
                  </a:lnTo>
                  <a:lnTo>
                    <a:pt x="466958" y="2597169"/>
                  </a:lnTo>
                  <a:close/>
                </a:path>
                <a:path extrusionOk="0" h="3048000" w="683895">
                  <a:moveTo>
                    <a:pt x="0" y="211615"/>
                  </a:moveTo>
                  <a:lnTo>
                    <a:pt x="309169" y="211615"/>
                  </a:lnTo>
                  <a:lnTo>
                    <a:pt x="309169" y="0"/>
                  </a:lnTo>
                  <a:lnTo>
                    <a:pt x="0" y="0"/>
                  </a:lnTo>
                  <a:lnTo>
                    <a:pt x="0" y="211615"/>
                  </a:lnTo>
                  <a:close/>
                </a:path>
                <a:path extrusionOk="0" h="3048000" w="683895">
                  <a:moveTo>
                    <a:pt x="0" y="507304"/>
                  </a:moveTo>
                  <a:lnTo>
                    <a:pt x="683478" y="507304"/>
                  </a:lnTo>
                  <a:lnTo>
                    <a:pt x="683478" y="295689"/>
                  </a:lnTo>
                  <a:lnTo>
                    <a:pt x="0" y="295689"/>
                  </a:lnTo>
                  <a:lnTo>
                    <a:pt x="0" y="507304"/>
                  </a:lnTo>
                  <a:close/>
                </a:path>
                <a:path extrusionOk="0" h="3048000" w="683895">
                  <a:moveTo>
                    <a:pt x="374308" y="211615"/>
                  </a:moveTo>
                  <a:lnTo>
                    <a:pt x="683478" y="211615"/>
                  </a:lnTo>
                  <a:lnTo>
                    <a:pt x="683478" y="0"/>
                  </a:lnTo>
                  <a:lnTo>
                    <a:pt x="374308" y="0"/>
                  </a:lnTo>
                  <a:lnTo>
                    <a:pt x="374308" y="211615"/>
                  </a:lnTo>
                  <a:close/>
                </a:path>
                <a:path extrusionOk="0" h="3048000" w="683895">
                  <a:moveTo>
                    <a:pt x="466958" y="803728"/>
                  </a:moveTo>
                  <a:lnTo>
                    <a:pt x="678539" y="803728"/>
                  </a:lnTo>
                  <a:lnTo>
                    <a:pt x="678539" y="592093"/>
                  </a:lnTo>
                  <a:lnTo>
                    <a:pt x="466958" y="592093"/>
                  </a:lnTo>
                  <a:lnTo>
                    <a:pt x="466958" y="803728"/>
                  </a:lnTo>
                  <a:close/>
                </a:path>
                <a:path extrusionOk="0" h="3048000" w="683895">
                  <a:moveTo>
                    <a:pt x="0" y="803728"/>
                  </a:moveTo>
                  <a:lnTo>
                    <a:pt x="396682" y="803728"/>
                  </a:lnTo>
                  <a:lnTo>
                    <a:pt x="396682" y="592093"/>
                  </a:lnTo>
                  <a:lnTo>
                    <a:pt x="0" y="592093"/>
                  </a:lnTo>
                  <a:lnTo>
                    <a:pt x="0" y="803728"/>
                  </a:lnTo>
                  <a:close/>
                </a:path>
                <a:path extrusionOk="0" h="3048000" w="683895">
                  <a:moveTo>
                    <a:pt x="9461" y="1690658"/>
                  </a:moveTo>
                  <a:lnTo>
                    <a:pt x="202099" y="1690658"/>
                  </a:lnTo>
                  <a:lnTo>
                    <a:pt x="202099" y="1497989"/>
                  </a:lnTo>
                  <a:lnTo>
                    <a:pt x="9461" y="1497989"/>
                  </a:lnTo>
                  <a:lnTo>
                    <a:pt x="9461" y="1690658"/>
                  </a:lnTo>
                  <a:close/>
                </a:path>
                <a:path extrusionOk="0" h="3048000" w="683895">
                  <a:moveTo>
                    <a:pt x="252421" y="1690658"/>
                  </a:moveTo>
                  <a:lnTo>
                    <a:pt x="445060" y="1690658"/>
                  </a:lnTo>
                  <a:lnTo>
                    <a:pt x="445060" y="1497989"/>
                  </a:lnTo>
                  <a:lnTo>
                    <a:pt x="252421" y="1497989"/>
                  </a:lnTo>
                  <a:lnTo>
                    <a:pt x="252421" y="1690658"/>
                  </a:lnTo>
                  <a:close/>
                </a:path>
                <a:path extrusionOk="0" h="3048000" w="683895">
                  <a:moveTo>
                    <a:pt x="490839" y="1687861"/>
                  </a:moveTo>
                  <a:lnTo>
                    <a:pt x="683478" y="1687861"/>
                  </a:lnTo>
                  <a:lnTo>
                    <a:pt x="683478" y="1495172"/>
                  </a:lnTo>
                  <a:lnTo>
                    <a:pt x="490839" y="1495172"/>
                  </a:lnTo>
                  <a:lnTo>
                    <a:pt x="490839" y="1687861"/>
                  </a:lnTo>
                  <a:close/>
                </a:path>
                <a:path extrusionOk="0" h="3048000" w="683895">
                  <a:moveTo>
                    <a:pt x="71505" y="3047736"/>
                  </a:moveTo>
                  <a:lnTo>
                    <a:pt x="243991" y="3047736"/>
                  </a:lnTo>
                  <a:lnTo>
                    <a:pt x="243991" y="2768651"/>
                  </a:lnTo>
                  <a:lnTo>
                    <a:pt x="71505" y="2768651"/>
                  </a:lnTo>
                  <a:lnTo>
                    <a:pt x="71505" y="3047736"/>
                  </a:lnTo>
                  <a:close/>
                </a:path>
              </a:pathLst>
            </a:custGeom>
            <a:noFill/>
            <a:ln cap="flat" cmpd="sng" w="1982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2"/>
            <p:cNvSpPr/>
            <p:nvPr/>
          </p:nvSpPr>
          <p:spPr>
            <a:xfrm>
              <a:off x="9805747" y="5153883"/>
              <a:ext cx="29845" cy="29845"/>
            </a:xfrm>
            <a:custGeom>
              <a:rect b="b" l="l" r="r" t="t"/>
              <a:pathLst>
                <a:path extrusionOk="0" h="29845" w="29845">
                  <a:moveTo>
                    <a:pt x="29653" y="14839"/>
                  </a:moveTo>
                  <a:lnTo>
                    <a:pt x="29653" y="23032"/>
                  </a:lnTo>
                  <a:lnTo>
                    <a:pt x="23008" y="29658"/>
                  </a:lnTo>
                  <a:lnTo>
                    <a:pt x="14816" y="29658"/>
                  </a:lnTo>
                  <a:lnTo>
                    <a:pt x="6624" y="29658"/>
                  </a:lnTo>
                  <a:lnTo>
                    <a:pt x="0" y="23032"/>
                  </a:lnTo>
                  <a:lnTo>
                    <a:pt x="0" y="14839"/>
                  </a:lnTo>
                  <a:lnTo>
                    <a:pt x="0" y="6645"/>
                  </a:lnTo>
                  <a:lnTo>
                    <a:pt x="6624" y="0"/>
                  </a:lnTo>
                  <a:lnTo>
                    <a:pt x="14816" y="0"/>
                  </a:lnTo>
                  <a:lnTo>
                    <a:pt x="23008" y="0"/>
                  </a:lnTo>
                  <a:lnTo>
                    <a:pt x="29653" y="6645"/>
                  </a:lnTo>
                  <a:lnTo>
                    <a:pt x="29653" y="14839"/>
                  </a:lnTo>
                  <a:close/>
                </a:path>
              </a:pathLst>
            </a:custGeom>
            <a:noFill/>
            <a:ln cap="flat" cmpd="sng" w="1982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12"/>
            <p:cNvSpPr/>
            <p:nvPr/>
          </p:nvSpPr>
          <p:spPr>
            <a:xfrm>
              <a:off x="10133577" y="5029187"/>
              <a:ext cx="172720" cy="279400"/>
            </a:xfrm>
            <a:custGeom>
              <a:rect b="b" l="l" r="r" t="t"/>
              <a:pathLst>
                <a:path extrusionOk="0" h="279400" w="172720">
                  <a:moveTo>
                    <a:pt x="0" y="279085"/>
                  </a:moveTo>
                  <a:lnTo>
                    <a:pt x="172505" y="279085"/>
                  </a:lnTo>
                  <a:lnTo>
                    <a:pt x="172505" y="0"/>
                  </a:lnTo>
                  <a:lnTo>
                    <a:pt x="0" y="0"/>
                  </a:lnTo>
                  <a:lnTo>
                    <a:pt x="0" y="279085"/>
                  </a:lnTo>
                  <a:close/>
                </a:path>
              </a:pathLst>
            </a:custGeom>
            <a:noFill/>
            <a:ln cap="flat" cmpd="sng" w="1982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12"/>
            <p:cNvSpPr/>
            <p:nvPr/>
          </p:nvSpPr>
          <p:spPr>
            <a:xfrm>
              <a:off x="10157943" y="5153883"/>
              <a:ext cx="29845" cy="29845"/>
            </a:xfrm>
            <a:custGeom>
              <a:rect b="b" l="l" r="r" t="t"/>
              <a:pathLst>
                <a:path extrusionOk="0" h="29845" w="29845">
                  <a:moveTo>
                    <a:pt x="29653" y="14839"/>
                  </a:moveTo>
                  <a:lnTo>
                    <a:pt x="29653" y="23032"/>
                  </a:lnTo>
                  <a:lnTo>
                    <a:pt x="23028" y="29658"/>
                  </a:lnTo>
                  <a:lnTo>
                    <a:pt x="14816" y="29658"/>
                  </a:lnTo>
                  <a:lnTo>
                    <a:pt x="6644" y="29658"/>
                  </a:lnTo>
                  <a:lnTo>
                    <a:pt x="0" y="23032"/>
                  </a:lnTo>
                  <a:lnTo>
                    <a:pt x="0" y="14839"/>
                  </a:lnTo>
                  <a:lnTo>
                    <a:pt x="0" y="6645"/>
                  </a:lnTo>
                  <a:lnTo>
                    <a:pt x="6644" y="0"/>
                  </a:lnTo>
                  <a:lnTo>
                    <a:pt x="14816" y="0"/>
                  </a:lnTo>
                  <a:lnTo>
                    <a:pt x="23028" y="0"/>
                  </a:lnTo>
                  <a:lnTo>
                    <a:pt x="29653" y="6645"/>
                  </a:lnTo>
                  <a:lnTo>
                    <a:pt x="29653" y="14839"/>
                  </a:lnTo>
                  <a:close/>
                </a:path>
              </a:pathLst>
            </a:custGeom>
            <a:noFill/>
            <a:ln cap="flat" cmpd="sng" w="1982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12"/>
            <p:cNvSpPr/>
            <p:nvPr/>
          </p:nvSpPr>
          <p:spPr>
            <a:xfrm>
              <a:off x="10387939" y="2354300"/>
              <a:ext cx="23048" cy="2057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12"/>
            <p:cNvSpPr/>
            <p:nvPr/>
          </p:nvSpPr>
          <p:spPr>
            <a:xfrm>
              <a:off x="10039578" y="2774957"/>
              <a:ext cx="19418" cy="17314"/>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12"/>
            <p:cNvSpPr/>
            <p:nvPr/>
          </p:nvSpPr>
          <p:spPr>
            <a:xfrm>
              <a:off x="10052102" y="1674337"/>
              <a:ext cx="1396365" cy="785495"/>
            </a:xfrm>
            <a:custGeom>
              <a:rect b="b" l="l" r="r" t="t"/>
              <a:pathLst>
                <a:path extrusionOk="0" h="785494" w="1396365">
                  <a:moveTo>
                    <a:pt x="1396312" y="785258"/>
                  </a:moveTo>
                  <a:lnTo>
                    <a:pt x="1351125" y="763233"/>
                  </a:lnTo>
                  <a:lnTo>
                    <a:pt x="1306034" y="741041"/>
                  </a:lnTo>
                  <a:lnTo>
                    <a:pt x="1261039" y="718684"/>
                  </a:lnTo>
                  <a:lnTo>
                    <a:pt x="1216142" y="696161"/>
                  </a:lnTo>
                  <a:lnTo>
                    <a:pt x="1171342" y="673473"/>
                  </a:lnTo>
                  <a:lnTo>
                    <a:pt x="1126639" y="650620"/>
                  </a:lnTo>
                  <a:lnTo>
                    <a:pt x="1082035" y="627604"/>
                  </a:lnTo>
                  <a:lnTo>
                    <a:pt x="1037529" y="604423"/>
                  </a:lnTo>
                  <a:lnTo>
                    <a:pt x="993122" y="581079"/>
                  </a:lnTo>
                  <a:lnTo>
                    <a:pt x="948815" y="557573"/>
                  </a:lnTo>
                  <a:lnTo>
                    <a:pt x="904607" y="533903"/>
                  </a:lnTo>
                  <a:lnTo>
                    <a:pt x="860500" y="510072"/>
                  </a:lnTo>
                  <a:lnTo>
                    <a:pt x="816493" y="486078"/>
                  </a:lnTo>
                  <a:lnTo>
                    <a:pt x="772587" y="461924"/>
                  </a:lnTo>
                  <a:lnTo>
                    <a:pt x="728782" y="437608"/>
                  </a:lnTo>
                  <a:lnTo>
                    <a:pt x="685080" y="413132"/>
                  </a:lnTo>
                  <a:lnTo>
                    <a:pt x="641479" y="388495"/>
                  </a:lnTo>
                  <a:lnTo>
                    <a:pt x="597981" y="363699"/>
                  </a:lnTo>
                  <a:lnTo>
                    <a:pt x="554586" y="338744"/>
                  </a:lnTo>
                  <a:lnTo>
                    <a:pt x="511294" y="313629"/>
                  </a:lnTo>
                  <a:lnTo>
                    <a:pt x="468106" y="288356"/>
                  </a:lnTo>
                  <a:lnTo>
                    <a:pt x="425022" y="262925"/>
                  </a:lnTo>
                  <a:lnTo>
                    <a:pt x="382043" y="237336"/>
                  </a:lnTo>
                  <a:lnTo>
                    <a:pt x="339168" y="211589"/>
                  </a:lnTo>
                  <a:lnTo>
                    <a:pt x="296399" y="185686"/>
                  </a:lnTo>
                  <a:lnTo>
                    <a:pt x="253736" y="159626"/>
                  </a:lnTo>
                  <a:lnTo>
                    <a:pt x="211179" y="133409"/>
                  </a:lnTo>
                  <a:lnTo>
                    <a:pt x="168728" y="107037"/>
                  </a:lnTo>
                  <a:lnTo>
                    <a:pt x="126385" y="80510"/>
                  </a:lnTo>
                  <a:lnTo>
                    <a:pt x="84148" y="53828"/>
                  </a:lnTo>
                  <a:lnTo>
                    <a:pt x="42020" y="26991"/>
                  </a:lnTo>
                  <a:lnTo>
                    <a:pt x="0" y="0"/>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12"/>
            <p:cNvSpPr/>
            <p:nvPr/>
          </p:nvSpPr>
          <p:spPr>
            <a:xfrm>
              <a:off x="2873399" y="1662531"/>
              <a:ext cx="7186930" cy="2118360"/>
            </a:xfrm>
            <a:custGeom>
              <a:rect b="b" l="l" r="r" t="t"/>
              <a:pathLst>
                <a:path extrusionOk="0" h="2118360" w="7186930">
                  <a:moveTo>
                    <a:pt x="7186321" y="0"/>
                  </a:moveTo>
                  <a:lnTo>
                    <a:pt x="7145417" y="26372"/>
                  </a:lnTo>
                  <a:lnTo>
                    <a:pt x="7104411" y="52598"/>
                  </a:lnTo>
                  <a:lnTo>
                    <a:pt x="7063302" y="78677"/>
                  </a:lnTo>
                  <a:lnTo>
                    <a:pt x="7022091" y="104609"/>
                  </a:lnTo>
                  <a:lnTo>
                    <a:pt x="6980778" y="130394"/>
                  </a:lnTo>
                  <a:lnTo>
                    <a:pt x="6939364" y="156031"/>
                  </a:lnTo>
                  <a:lnTo>
                    <a:pt x="6897849" y="181520"/>
                  </a:lnTo>
                  <a:lnTo>
                    <a:pt x="6856233" y="206861"/>
                  </a:lnTo>
                  <a:lnTo>
                    <a:pt x="6814516" y="232052"/>
                  </a:lnTo>
                  <a:lnTo>
                    <a:pt x="6772700" y="257094"/>
                  </a:lnTo>
                  <a:lnTo>
                    <a:pt x="6730784" y="281987"/>
                  </a:lnTo>
                  <a:lnTo>
                    <a:pt x="6688769" y="306730"/>
                  </a:lnTo>
                  <a:lnTo>
                    <a:pt x="6646656" y="331322"/>
                  </a:lnTo>
                  <a:lnTo>
                    <a:pt x="6604444" y="355763"/>
                  </a:lnTo>
                  <a:lnTo>
                    <a:pt x="6562133" y="380054"/>
                  </a:lnTo>
                  <a:lnTo>
                    <a:pt x="6519725" y="404193"/>
                  </a:lnTo>
                  <a:lnTo>
                    <a:pt x="6477220" y="428180"/>
                  </a:lnTo>
                  <a:lnTo>
                    <a:pt x="6434618" y="452014"/>
                  </a:lnTo>
                  <a:lnTo>
                    <a:pt x="6391919" y="475697"/>
                  </a:lnTo>
                  <a:lnTo>
                    <a:pt x="6349123" y="499226"/>
                  </a:lnTo>
                  <a:lnTo>
                    <a:pt x="6306232" y="522602"/>
                  </a:lnTo>
                  <a:lnTo>
                    <a:pt x="6263246" y="545824"/>
                  </a:lnTo>
                  <a:lnTo>
                    <a:pt x="6220164" y="568892"/>
                  </a:lnTo>
                  <a:lnTo>
                    <a:pt x="6176988" y="591806"/>
                  </a:lnTo>
                  <a:lnTo>
                    <a:pt x="6133717" y="614565"/>
                  </a:lnTo>
                  <a:lnTo>
                    <a:pt x="6090352" y="637169"/>
                  </a:lnTo>
                  <a:lnTo>
                    <a:pt x="6046893" y="659617"/>
                  </a:lnTo>
                  <a:lnTo>
                    <a:pt x="6003342" y="681910"/>
                  </a:lnTo>
                  <a:lnTo>
                    <a:pt x="5959697" y="704046"/>
                  </a:lnTo>
                  <a:lnTo>
                    <a:pt x="5915960" y="726025"/>
                  </a:lnTo>
                  <a:lnTo>
                    <a:pt x="5872130" y="747848"/>
                  </a:lnTo>
                  <a:lnTo>
                    <a:pt x="5828209" y="769513"/>
                  </a:lnTo>
                  <a:lnTo>
                    <a:pt x="5784196" y="791020"/>
                  </a:lnTo>
                  <a:lnTo>
                    <a:pt x="5740092" y="812369"/>
                  </a:lnTo>
                  <a:lnTo>
                    <a:pt x="5695898" y="833560"/>
                  </a:lnTo>
                  <a:lnTo>
                    <a:pt x="5651613" y="854592"/>
                  </a:lnTo>
                  <a:lnTo>
                    <a:pt x="5607238" y="875465"/>
                  </a:lnTo>
                  <a:lnTo>
                    <a:pt x="5562774" y="896178"/>
                  </a:lnTo>
                  <a:lnTo>
                    <a:pt x="5518220" y="916731"/>
                  </a:lnTo>
                  <a:lnTo>
                    <a:pt x="5473578" y="937124"/>
                  </a:lnTo>
                  <a:lnTo>
                    <a:pt x="5428847" y="957356"/>
                  </a:lnTo>
                  <a:lnTo>
                    <a:pt x="5384027" y="977427"/>
                  </a:lnTo>
                  <a:lnTo>
                    <a:pt x="5339121" y="997336"/>
                  </a:lnTo>
                  <a:lnTo>
                    <a:pt x="5294126" y="1017084"/>
                  </a:lnTo>
                  <a:lnTo>
                    <a:pt x="5249045" y="1036670"/>
                  </a:lnTo>
                  <a:lnTo>
                    <a:pt x="5203877" y="1056093"/>
                  </a:lnTo>
                  <a:lnTo>
                    <a:pt x="5158623" y="1075353"/>
                  </a:lnTo>
                  <a:lnTo>
                    <a:pt x="5113283" y="1094449"/>
                  </a:lnTo>
                  <a:lnTo>
                    <a:pt x="5067857" y="1113383"/>
                  </a:lnTo>
                  <a:lnTo>
                    <a:pt x="5022346" y="1132152"/>
                  </a:lnTo>
                  <a:lnTo>
                    <a:pt x="4976751" y="1150757"/>
                  </a:lnTo>
                  <a:lnTo>
                    <a:pt x="4931071" y="1169197"/>
                  </a:lnTo>
                  <a:lnTo>
                    <a:pt x="4885306" y="1187471"/>
                  </a:lnTo>
                  <a:lnTo>
                    <a:pt x="4839459" y="1205581"/>
                  </a:lnTo>
                  <a:lnTo>
                    <a:pt x="4793527" y="1223524"/>
                  </a:lnTo>
                  <a:lnTo>
                    <a:pt x="4747513" y="1241302"/>
                  </a:lnTo>
                  <a:lnTo>
                    <a:pt x="4701417" y="1258912"/>
                  </a:lnTo>
                  <a:lnTo>
                    <a:pt x="4655238" y="1276356"/>
                  </a:lnTo>
                  <a:lnTo>
                    <a:pt x="4608977" y="1293632"/>
                  </a:lnTo>
                  <a:lnTo>
                    <a:pt x="4562634" y="1310741"/>
                  </a:lnTo>
                  <a:lnTo>
                    <a:pt x="4516211" y="1327682"/>
                  </a:lnTo>
                  <a:lnTo>
                    <a:pt x="4469707" y="1344454"/>
                  </a:lnTo>
                  <a:lnTo>
                    <a:pt x="4423122" y="1361057"/>
                  </a:lnTo>
                  <a:lnTo>
                    <a:pt x="4376458" y="1377491"/>
                  </a:lnTo>
                  <a:lnTo>
                    <a:pt x="4329714" y="1393756"/>
                  </a:lnTo>
                  <a:lnTo>
                    <a:pt x="4282890" y="1409850"/>
                  </a:lnTo>
                  <a:lnTo>
                    <a:pt x="4235988" y="1425775"/>
                  </a:lnTo>
                  <a:lnTo>
                    <a:pt x="4189007" y="1441528"/>
                  </a:lnTo>
                  <a:lnTo>
                    <a:pt x="4141948" y="1457111"/>
                  </a:lnTo>
                  <a:lnTo>
                    <a:pt x="4094811" y="1472522"/>
                  </a:lnTo>
                  <a:lnTo>
                    <a:pt x="4047597" y="1487762"/>
                  </a:lnTo>
                  <a:lnTo>
                    <a:pt x="4000306" y="1502829"/>
                  </a:lnTo>
                  <a:lnTo>
                    <a:pt x="3952938" y="1517724"/>
                  </a:lnTo>
                  <a:lnTo>
                    <a:pt x="3905493" y="1532446"/>
                  </a:lnTo>
                  <a:lnTo>
                    <a:pt x="3857973" y="1546994"/>
                  </a:lnTo>
                  <a:lnTo>
                    <a:pt x="3810377" y="1561370"/>
                  </a:lnTo>
                  <a:lnTo>
                    <a:pt x="3762706" y="1575571"/>
                  </a:lnTo>
                  <a:lnTo>
                    <a:pt x="3714960" y="1589597"/>
                  </a:lnTo>
                  <a:lnTo>
                    <a:pt x="3667140" y="1603449"/>
                  </a:lnTo>
                  <a:lnTo>
                    <a:pt x="3619245" y="1617126"/>
                  </a:lnTo>
                  <a:lnTo>
                    <a:pt x="3571277" y="1630628"/>
                  </a:lnTo>
                  <a:lnTo>
                    <a:pt x="3523235" y="1643954"/>
                  </a:lnTo>
                  <a:lnTo>
                    <a:pt x="3475121" y="1657103"/>
                  </a:lnTo>
                  <a:lnTo>
                    <a:pt x="3426933" y="1670076"/>
                  </a:lnTo>
                  <a:lnTo>
                    <a:pt x="3378674" y="1682872"/>
                  </a:lnTo>
                  <a:lnTo>
                    <a:pt x="3330342" y="1695491"/>
                  </a:lnTo>
                  <a:lnTo>
                    <a:pt x="3281940" y="1707932"/>
                  </a:lnTo>
                  <a:lnTo>
                    <a:pt x="3233465" y="1720195"/>
                  </a:lnTo>
                  <a:lnTo>
                    <a:pt x="3184921" y="1732279"/>
                  </a:lnTo>
                  <a:lnTo>
                    <a:pt x="3136305" y="1744185"/>
                  </a:lnTo>
                  <a:lnTo>
                    <a:pt x="3087620" y="1755912"/>
                  </a:lnTo>
                  <a:lnTo>
                    <a:pt x="3038865" y="1767459"/>
                  </a:lnTo>
                  <a:lnTo>
                    <a:pt x="2990041" y="1778826"/>
                  </a:lnTo>
                  <a:lnTo>
                    <a:pt x="2941147" y="1790013"/>
                  </a:lnTo>
                  <a:lnTo>
                    <a:pt x="2892185" y="1801019"/>
                  </a:lnTo>
                  <a:lnTo>
                    <a:pt x="2843155" y="1811845"/>
                  </a:lnTo>
                  <a:lnTo>
                    <a:pt x="2794058" y="1822488"/>
                  </a:lnTo>
                  <a:lnTo>
                    <a:pt x="2744892" y="1832951"/>
                  </a:lnTo>
                  <a:lnTo>
                    <a:pt x="2695660" y="1843231"/>
                  </a:lnTo>
                  <a:lnTo>
                    <a:pt x="2646361" y="1853329"/>
                  </a:lnTo>
                  <a:lnTo>
                    <a:pt x="2596995" y="1863243"/>
                  </a:lnTo>
                  <a:lnTo>
                    <a:pt x="2547563" y="1872975"/>
                  </a:lnTo>
                  <a:lnTo>
                    <a:pt x="2498066" y="1882523"/>
                  </a:lnTo>
                  <a:lnTo>
                    <a:pt x="2448504" y="1891887"/>
                  </a:lnTo>
                  <a:lnTo>
                    <a:pt x="2398877" y="1901067"/>
                  </a:lnTo>
                  <a:lnTo>
                    <a:pt x="2349185" y="1910062"/>
                  </a:lnTo>
                  <a:lnTo>
                    <a:pt x="2299429" y="1918872"/>
                  </a:lnTo>
                  <a:lnTo>
                    <a:pt x="2249609" y="1927497"/>
                  </a:lnTo>
                  <a:lnTo>
                    <a:pt x="2199726" y="1935936"/>
                  </a:lnTo>
                  <a:lnTo>
                    <a:pt x="2149780" y="1944189"/>
                  </a:lnTo>
                  <a:lnTo>
                    <a:pt x="2099771" y="1952255"/>
                  </a:lnTo>
                  <a:lnTo>
                    <a:pt x="2049700" y="1960134"/>
                  </a:lnTo>
                  <a:lnTo>
                    <a:pt x="1999567" y="1967826"/>
                  </a:lnTo>
                  <a:lnTo>
                    <a:pt x="1949372" y="1975330"/>
                  </a:lnTo>
                  <a:lnTo>
                    <a:pt x="1899116" y="1982647"/>
                  </a:lnTo>
                  <a:lnTo>
                    <a:pt x="1848799" y="1989775"/>
                  </a:lnTo>
                  <a:lnTo>
                    <a:pt x="1798422" y="1996714"/>
                  </a:lnTo>
                  <a:lnTo>
                    <a:pt x="1747985" y="2003464"/>
                  </a:lnTo>
                  <a:lnTo>
                    <a:pt x="1697488" y="2010025"/>
                  </a:lnTo>
                  <a:lnTo>
                    <a:pt x="1646932" y="2016396"/>
                  </a:lnTo>
                  <a:lnTo>
                    <a:pt x="1596316" y="2022577"/>
                  </a:lnTo>
                  <a:lnTo>
                    <a:pt x="1545643" y="2028567"/>
                  </a:lnTo>
                  <a:lnTo>
                    <a:pt x="1494910" y="2034366"/>
                  </a:lnTo>
                  <a:lnTo>
                    <a:pt x="1444120" y="2039973"/>
                  </a:lnTo>
                  <a:lnTo>
                    <a:pt x="1393273" y="2045390"/>
                  </a:lnTo>
                  <a:lnTo>
                    <a:pt x="1342368" y="2050614"/>
                  </a:lnTo>
                  <a:lnTo>
                    <a:pt x="1291407" y="2055645"/>
                  </a:lnTo>
                  <a:lnTo>
                    <a:pt x="1240389" y="2060484"/>
                  </a:lnTo>
                  <a:lnTo>
                    <a:pt x="1189315" y="2065130"/>
                  </a:lnTo>
                  <a:lnTo>
                    <a:pt x="1138185" y="2069582"/>
                  </a:lnTo>
                  <a:lnTo>
                    <a:pt x="1087001" y="2073840"/>
                  </a:lnTo>
                  <a:lnTo>
                    <a:pt x="1035761" y="2077904"/>
                  </a:lnTo>
                  <a:lnTo>
                    <a:pt x="984467" y="2081773"/>
                  </a:lnTo>
                  <a:lnTo>
                    <a:pt x="933118" y="2085447"/>
                  </a:lnTo>
                  <a:lnTo>
                    <a:pt x="881716" y="2088926"/>
                  </a:lnTo>
                  <a:lnTo>
                    <a:pt x="830260" y="2092209"/>
                  </a:lnTo>
                  <a:lnTo>
                    <a:pt x="778751" y="2095296"/>
                  </a:lnTo>
                  <a:lnTo>
                    <a:pt x="727190" y="2098187"/>
                  </a:lnTo>
                  <a:lnTo>
                    <a:pt x="675576" y="2100880"/>
                  </a:lnTo>
                  <a:lnTo>
                    <a:pt x="623910" y="2103377"/>
                  </a:lnTo>
                  <a:lnTo>
                    <a:pt x="572192" y="2105676"/>
                  </a:lnTo>
                  <a:lnTo>
                    <a:pt x="520424" y="2107777"/>
                  </a:lnTo>
                  <a:lnTo>
                    <a:pt x="468604" y="2109679"/>
                  </a:lnTo>
                  <a:lnTo>
                    <a:pt x="416734" y="2111383"/>
                  </a:lnTo>
                  <a:lnTo>
                    <a:pt x="364814" y="2112888"/>
                  </a:lnTo>
                  <a:lnTo>
                    <a:pt x="312844" y="2114193"/>
                  </a:lnTo>
                  <a:lnTo>
                    <a:pt x="260824" y="2115299"/>
                  </a:lnTo>
                  <a:lnTo>
                    <a:pt x="208756" y="2116204"/>
                  </a:lnTo>
                  <a:lnTo>
                    <a:pt x="156639" y="2116909"/>
                  </a:lnTo>
                  <a:lnTo>
                    <a:pt x="104474" y="2117413"/>
                  </a:lnTo>
                  <a:lnTo>
                    <a:pt x="52260" y="2117715"/>
                  </a:lnTo>
                  <a:lnTo>
                    <a:pt x="0" y="2117816"/>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2"/>
            <p:cNvSpPr/>
            <p:nvPr/>
          </p:nvSpPr>
          <p:spPr>
            <a:xfrm>
              <a:off x="9818738" y="1591029"/>
              <a:ext cx="476684" cy="23564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12"/>
            <p:cNvSpPr/>
            <p:nvPr/>
          </p:nvSpPr>
          <p:spPr>
            <a:xfrm>
              <a:off x="10045763" y="1759150"/>
              <a:ext cx="22225" cy="297180"/>
            </a:xfrm>
            <a:custGeom>
              <a:rect b="b" l="l" r="r" t="t"/>
              <a:pathLst>
                <a:path extrusionOk="0" h="297180" w="22225">
                  <a:moveTo>
                    <a:pt x="22175" y="0"/>
                  </a:moveTo>
                  <a:lnTo>
                    <a:pt x="0" y="0"/>
                  </a:lnTo>
                  <a:lnTo>
                    <a:pt x="0" y="297119"/>
                  </a:lnTo>
                  <a:lnTo>
                    <a:pt x="22175" y="297119"/>
                  </a:lnTo>
                  <a:lnTo>
                    <a:pt x="22175" y="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12"/>
            <p:cNvSpPr/>
            <p:nvPr/>
          </p:nvSpPr>
          <p:spPr>
            <a:xfrm>
              <a:off x="9332861" y="1044498"/>
              <a:ext cx="1447177" cy="172831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2"/>
            <p:cNvSpPr/>
            <p:nvPr/>
          </p:nvSpPr>
          <p:spPr>
            <a:xfrm>
              <a:off x="6004191" y="3648265"/>
              <a:ext cx="264160" cy="264795"/>
            </a:xfrm>
            <a:custGeom>
              <a:rect b="b" l="l" r="r" t="t"/>
              <a:pathLst>
                <a:path extrusionOk="0" h="264795" w="264160">
                  <a:moveTo>
                    <a:pt x="132067" y="0"/>
                  </a:moveTo>
                  <a:lnTo>
                    <a:pt x="90319" y="6732"/>
                  </a:lnTo>
                  <a:lnTo>
                    <a:pt x="54065" y="25480"/>
                  </a:lnTo>
                  <a:lnTo>
                    <a:pt x="25478" y="54071"/>
                  </a:lnTo>
                  <a:lnTo>
                    <a:pt x="6731" y="90332"/>
                  </a:lnTo>
                  <a:lnTo>
                    <a:pt x="0" y="132092"/>
                  </a:lnTo>
                  <a:lnTo>
                    <a:pt x="6731" y="173846"/>
                  </a:lnTo>
                  <a:lnTo>
                    <a:pt x="25478" y="210104"/>
                  </a:lnTo>
                  <a:lnTo>
                    <a:pt x="54065" y="238693"/>
                  </a:lnTo>
                  <a:lnTo>
                    <a:pt x="90319" y="257440"/>
                  </a:lnTo>
                  <a:lnTo>
                    <a:pt x="132067" y="264172"/>
                  </a:lnTo>
                  <a:lnTo>
                    <a:pt x="173815" y="257440"/>
                  </a:lnTo>
                  <a:lnTo>
                    <a:pt x="210073" y="238693"/>
                  </a:lnTo>
                  <a:lnTo>
                    <a:pt x="238664" y="210104"/>
                  </a:lnTo>
                  <a:lnTo>
                    <a:pt x="257414" y="173846"/>
                  </a:lnTo>
                  <a:lnTo>
                    <a:pt x="264147" y="132092"/>
                  </a:lnTo>
                  <a:lnTo>
                    <a:pt x="257414" y="90332"/>
                  </a:lnTo>
                  <a:lnTo>
                    <a:pt x="238664" y="54071"/>
                  </a:lnTo>
                  <a:lnTo>
                    <a:pt x="210073" y="25480"/>
                  </a:lnTo>
                  <a:lnTo>
                    <a:pt x="173815" y="6732"/>
                  </a:lnTo>
                  <a:lnTo>
                    <a:pt x="132067" y="0"/>
                  </a:lnTo>
                  <a:close/>
                </a:path>
              </a:pathLst>
            </a:custGeom>
            <a:solidFill>
              <a:srgbClr val="00539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6" name="Google Shape;466;p12"/>
          <p:cNvSpPr txBox="1"/>
          <p:nvPr/>
        </p:nvSpPr>
        <p:spPr>
          <a:xfrm>
            <a:off x="6085720" y="3614741"/>
            <a:ext cx="107950" cy="30226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1800">
                <a:solidFill>
                  <a:srgbClr val="FFFFFF"/>
                </a:solidFill>
                <a:latin typeface="Verdana"/>
                <a:ea typeface="Verdana"/>
                <a:cs typeface="Verdana"/>
                <a:sym typeface="Verdana"/>
              </a:rPr>
              <a:t>1</a:t>
            </a:r>
            <a:endParaRPr sz="1800">
              <a:solidFill>
                <a:schemeClr val="dk1"/>
              </a:solidFill>
              <a:latin typeface="Verdana"/>
              <a:ea typeface="Verdana"/>
              <a:cs typeface="Verdana"/>
              <a:sym typeface="Verdana"/>
            </a:endParaRPr>
          </a:p>
        </p:txBody>
      </p:sp>
      <p:grpSp>
        <p:nvGrpSpPr>
          <p:cNvPr id="467" name="Google Shape;467;p12"/>
          <p:cNvGrpSpPr/>
          <p:nvPr/>
        </p:nvGrpSpPr>
        <p:grpSpPr>
          <a:xfrm>
            <a:off x="1835531" y="2011552"/>
            <a:ext cx="8271223" cy="3435998"/>
            <a:chOff x="1835531" y="2011552"/>
            <a:chExt cx="8271223" cy="3435998"/>
          </a:xfrm>
        </p:grpSpPr>
        <p:sp>
          <p:nvSpPr>
            <p:cNvPr id="468" name="Google Shape;468;p12"/>
            <p:cNvSpPr/>
            <p:nvPr/>
          </p:nvSpPr>
          <p:spPr>
            <a:xfrm>
              <a:off x="1835531" y="5159046"/>
              <a:ext cx="29845" cy="29845"/>
            </a:xfrm>
            <a:custGeom>
              <a:rect b="b" l="l" r="r" t="t"/>
              <a:pathLst>
                <a:path extrusionOk="0" h="29845" w="29844">
                  <a:moveTo>
                    <a:pt x="29653" y="14819"/>
                  </a:moveTo>
                  <a:lnTo>
                    <a:pt x="29653" y="23012"/>
                  </a:lnTo>
                  <a:lnTo>
                    <a:pt x="23008" y="29658"/>
                  </a:lnTo>
                  <a:lnTo>
                    <a:pt x="14816" y="29658"/>
                  </a:lnTo>
                  <a:lnTo>
                    <a:pt x="6624" y="29658"/>
                  </a:lnTo>
                  <a:lnTo>
                    <a:pt x="0" y="23012"/>
                  </a:lnTo>
                  <a:lnTo>
                    <a:pt x="0" y="14819"/>
                  </a:lnTo>
                  <a:lnTo>
                    <a:pt x="0" y="6645"/>
                  </a:lnTo>
                  <a:lnTo>
                    <a:pt x="6624" y="0"/>
                  </a:lnTo>
                  <a:lnTo>
                    <a:pt x="14816" y="0"/>
                  </a:lnTo>
                  <a:lnTo>
                    <a:pt x="23008" y="0"/>
                  </a:lnTo>
                  <a:lnTo>
                    <a:pt x="29653" y="6645"/>
                  </a:lnTo>
                  <a:lnTo>
                    <a:pt x="29653" y="14819"/>
                  </a:lnTo>
                  <a:close/>
                </a:path>
              </a:pathLst>
            </a:custGeom>
            <a:noFill/>
            <a:ln cap="flat" cmpd="sng" w="1982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12"/>
            <p:cNvSpPr/>
            <p:nvPr/>
          </p:nvSpPr>
          <p:spPr>
            <a:xfrm>
              <a:off x="9904656" y="2011552"/>
              <a:ext cx="141605" cy="0"/>
            </a:xfrm>
            <a:custGeom>
              <a:rect b="b" l="l" r="r" t="t"/>
              <a:pathLst>
                <a:path extrusionOk="0" h="120000" w="141604">
                  <a:moveTo>
                    <a:pt x="141107" y="0"/>
                  </a:moveTo>
                  <a:lnTo>
                    <a:pt x="0" y="0"/>
                  </a:lnTo>
                </a:path>
              </a:pathLst>
            </a:custGeom>
            <a:noFill/>
            <a:ln cap="flat" cmpd="sng" w="1982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12"/>
            <p:cNvSpPr/>
            <p:nvPr/>
          </p:nvSpPr>
          <p:spPr>
            <a:xfrm>
              <a:off x="9625148" y="2011552"/>
              <a:ext cx="59055" cy="0"/>
            </a:xfrm>
            <a:custGeom>
              <a:rect b="b" l="l" r="r" t="t"/>
              <a:pathLst>
                <a:path extrusionOk="0" h="120000" w="59054">
                  <a:moveTo>
                    <a:pt x="58652" y="0"/>
                  </a:moveTo>
                  <a:lnTo>
                    <a:pt x="0" y="0"/>
                  </a:lnTo>
                </a:path>
              </a:pathLst>
            </a:custGeom>
            <a:noFill/>
            <a:ln cap="flat" cmpd="sng" w="1982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12"/>
            <p:cNvSpPr/>
            <p:nvPr/>
          </p:nvSpPr>
          <p:spPr>
            <a:xfrm>
              <a:off x="9576600" y="4845406"/>
              <a:ext cx="155924" cy="295578"/>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12"/>
            <p:cNvSpPr/>
            <p:nvPr/>
          </p:nvSpPr>
          <p:spPr>
            <a:xfrm>
              <a:off x="5762791" y="4904563"/>
              <a:ext cx="155922" cy="295591"/>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12"/>
            <p:cNvSpPr/>
            <p:nvPr/>
          </p:nvSpPr>
          <p:spPr>
            <a:xfrm>
              <a:off x="2091626" y="4904903"/>
              <a:ext cx="155917" cy="295581"/>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12"/>
            <p:cNvSpPr/>
            <p:nvPr/>
          </p:nvSpPr>
          <p:spPr>
            <a:xfrm>
              <a:off x="9709879" y="4646089"/>
              <a:ext cx="396875" cy="212090"/>
            </a:xfrm>
            <a:custGeom>
              <a:rect b="b" l="l" r="r" t="t"/>
              <a:pathLst>
                <a:path extrusionOk="0" h="212089" w="396875">
                  <a:moveTo>
                    <a:pt x="0" y="211615"/>
                  </a:moveTo>
                  <a:lnTo>
                    <a:pt x="396682" y="211615"/>
                  </a:lnTo>
                  <a:lnTo>
                    <a:pt x="396682" y="0"/>
                  </a:lnTo>
                  <a:lnTo>
                    <a:pt x="0" y="0"/>
                  </a:lnTo>
                  <a:lnTo>
                    <a:pt x="0" y="211615"/>
                  </a:lnTo>
                  <a:close/>
                </a:path>
              </a:pathLst>
            </a:custGeom>
            <a:noFill/>
            <a:ln cap="flat" cmpd="sng" w="1982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12"/>
            <p:cNvSpPr/>
            <p:nvPr/>
          </p:nvSpPr>
          <p:spPr>
            <a:xfrm>
              <a:off x="9634803" y="2013965"/>
              <a:ext cx="0" cy="2840990"/>
            </a:xfrm>
            <a:custGeom>
              <a:rect b="b" l="l" r="r" t="t"/>
              <a:pathLst>
                <a:path extrusionOk="0" h="2840990" w="120000">
                  <a:moveTo>
                    <a:pt x="0" y="0"/>
                  </a:moveTo>
                  <a:lnTo>
                    <a:pt x="0" y="2840684"/>
                  </a:lnTo>
                </a:path>
              </a:pathLst>
            </a:custGeom>
            <a:noFill/>
            <a:ln cap="flat" cmpd="sng" w="1982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12"/>
            <p:cNvSpPr/>
            <p:nvPr/>
          </p:nvSpPr>
          <p:spPr>
            <a:xfrm>
              <a:off x="2190953" y="3579393"/>
              <a:ext cx="0" cy="1333500"/>
            </a:xfrm>
            <a:custGeom>
              <a:rect b="b" l="l" r="r" t="t"/>
              <a:pathLst>
                <a:path extrusionOk="0" h="1333500" w="120000">
                  <a:moveTo>
                    <a:pt x="0" y="0"/>
                  </a:moveTo>
                  <a:lnTo>
                    <a:pt x="0" y="1333212"/>
                  </a:lnTo>
                </a:path>
              </a:pathLst>
            </a:custGeom>
            <a:noFill/>
            <a:ln cap="flat" cmpd="sng" w="1982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12"/>
            <p:cNvSpPr/>
            <p:nvPr/>
          </p:nvSpPr>
          <p:spPr>
            <a:xfrm>
              <a:off x="1938778" y="4771884"/>
              <a:ext cx="3863340" cy="181610"/>
            </a:xfrm>
            <a:custGeom>
              <a:rect b="b" l="l" r="r" t="t"/>
              <a:pathLst>
                <a:path extrusionOk="0" h="181610" w="3863340">
                  <a:moveTo>
                    <a:pt x="3681516" y="181341"/>
                  </a:moveTo>
                  <a:lnTo>
                    <a:pt x="3862809" y="181341"/>
                  </a:lnTo>
                  <a:lnTo>
                    <a:pt x="3862809" y="0"/>
                  </a:lnTo>
                  <a:lnTo>
                    <a:pt x="3681516" y="0"/>
                  </a:lnTo>
                  <a:lnTo>
                    <a:pt x="3681516" y="181341"/>
                  </a:lnTo>
                  <a:close/>
                </a:path>
                <a:path extrusionOk="0" h="181610" w="3863340">
                  <a:moveTo>
                    <a:pt x="0" y="181341"/>
                  </a:moveTo>
                  <a:lnTo>
                    <a:pt x="181312" y="181341"/>
                  </a:lnTo>
                  <a:lnTo>
                    <a:pt x="181312" y="0"/>
                  </a:lnTo>
                  <a:lnTo>
                    <a:pt x="0" y="0"/>
                  </a:lnTo>
                  <a:lnTo>
                    <a:pt x="0" y="181341"/>
                  </a:lnTo>
                  <a:close/>
                </a:path>
              </a:pathLst>
            </a:custGeom>
            <a:noFill/>
            <a:ln cap="flat" cmpd="sng" w="1982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12"/>
            <p:cNvSpPr/>
            <p:nvPr/>
          </p:nvSpPr>
          <p:spPr>
            <a:xfrm>
              <a:off x="1903418" y="3584968"/>
              <a:ext cx="297815" cy="0"/>
            </a:xfrm>
            <a:custGeom>
              <a:rect b="b" l="l" r="r" t="t"/>
              <a:pathLst>
                <a:path extrusionOk="0" h="120000" w="297814">
                  <a:moveTo>
                    <a:pt x="297606" y="0"/>
                  </a:moveTo>
                  <a:lnTo>
                    <a:pt x="0" y="0"/>
                  </a:lnTo>
                </a:path>
              </a:pathLst>
            </a:custGeom>
            <a:noFill/>
            <a:ln cap="flat" cmpd="sng" w="1982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12"/>
            <p:cNvSpPr/>
            <p:nvPr/>
          </p:nvSpPr>
          <p:spPr>
            <a:xfrm>
              <a:off x="2190953" y="5194185"/>
              <a:ext cx="0" cy="183515"/>
            </a:xfrm>
            <a:custGeom>
              <a:rect b="b" l="l" r="r" t="t"/>
              <a:pathLst>
                <a:path extrusionOk="0" h="183514" w="120000">
                  <a:moveTo>
                    <a:pt x="0" y="0"/>
                  </a:moveTo>
                  <a:lnTo>
                    <a:pt x="0" y="183504"/>
                  </a:lnTo>
                </a:path>
              </a:pathLst>
            </a:custGeom>
            <a:noFill/>
            <a:ln cap="flat" cmpd="sng" w="1982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12"/>
            <p:cNvSpPr/>
            <p:nvPr/>
          </p:nvSpPr>
          <p:spPr>
            <a:xfrm>
              <a:off x="2060254" y="5377688"/>
              <a:ext cx="261620" cy="0"/>
            </a:xfrm>
            <a:custGeom>
              <a:rect b="b" l="l" r="r" t="t"/>
              <a:pathLst>
                <a:path extrusionOk="0" h="120000" w="261619">
                  <a:moveTo>
                    <a:pt x="261406" y="0"/>
                  </a:moveTo>
                  <a:lnTo>
                    <a:pt x="0" y="0"/>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12"/>
            <p:cNvSpPr/>
            <p:nvPr/>
          </p:nvSpPr>
          <p:spPr>
            <a:xfrm>
              <a:off x="2093554" y="5414200"/>
              <a:ext cx="194945" cy="0"/>
            </a:xfrm>
            <a:custGeom>
              <a:rect b="b" l="l" r="r" t="t"/>
              <a:pathLst>
                <a:path extrusionOk="0" h="120000" w="194944">
                  <a:moveTo>
                    <a:pt x="194820" y="0"/>
                  </a:moveTo>
                  <a:lnTo>
                    <a:pt x="0" y="0"/>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12"/>
            <p:cNvSpPr/>
            <p:nvPr/>
          </p:nvSpPr>
          <p:spPr>
            <a:xfrm>
              <a:off x="2131558" y="5447550"/>
              <a:ext cx="119380" cy="0"/>
            </a:xfrm>
            <a:custGeom>
              <a:rect b="b" l="l" r="r" t="t"/>
              <a:pathLst>
                <a:path extrusionOk="0" h="120000" w="119380">
                  <a:moveTo>
                    <a:pt x="118792" y="0"/>
                  </a:moveTo>
                  <a:lnTo>
                    <a:pt x="0" y="0"/>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12"/>
            <p:cNvSpPr/>
            <p:nvPr/>
          </p:nvSpPr>
          <p:spPr>
            <a:xfrm>
              <a:off x="5860757" y="5193830"/>
              <a:ext cx="0" cy="184150"/>
            </a:xfrm>
            <a:custGeom>
              <a:rect b="b" l="l" r="r" t="t"/>
              <a:pathLst>
                <a:path extrusionOk="0" h="184150" w="120000">
                  <a:moveTo>
                    <a:pt x="0" y="0"/>
                  </a:moveTo>
                  <a:lnTo>
                    <a:pt x="0" y="183524"/>
                  </a:lnTo>
                </a:path>
              </a:pathLst>
            </a:custGeom>
            <a:noFill/>
            <a:ln cap="flat" cmpd="sng" w="1982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12"/>
            <p:cNvSpPr/>
            <p:nvPr/>
          </p:nvSpPr>
          <p:spPr>
            <a:xfrm>
              <a:off x="5730046" y="5377357"/>
              <a:ext cx="261620" cy="0"/>
            </a:xfrm>
            <a:custGeom>
              <a:rect b="b" l="l" r="r" t="t"/>
              <a:pathLst>
                <a:path extrusionOk="0" h="120000" w="261620">
                  <a:moveTo>
                    <a:pt x="261406" y="0"/>
                  </a:moveTo>
                  <a:lnTo>
                    <a:pt x="0" y="0"/>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12"/>
            <p:cNvSpPr/>
            <p:nvPr/>
          </p:nvSpPr>
          <p:spPr>
            <a:xfrm>
              <a:off x="5763346" y="5413857"/>
              <a:ext cx="194945" cy="0"/>
            </a:xfrm>
            <a:custGeom>
              <a:rect b="b" l="l" r="r" t="t"/>
              <a:pathLst>
                <a:path extrusionOk="0" h="120000" w="194945">
                  <a:moveTo>
                    <a:pt x="194820" y="0"/>
                  </a:moveTo>
                  <a:lnTo>
                    <a:pt x="0" y="0"/>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12"/>
            <p:cNvSpPr/>
            <p:nvPr/>
          </p:nvSpPr>
          <p:spPr>
            <a:xfrm>
              <a:off x="5801363" y="5447195"/>
              <a:ext cx="119380" cy="0"/>
            </a:xfrm>
            <a:custGeom>
              <a:rect b="b" l="l" r="r" t="t"/>
              <a:pathLst>
                <a:path extrusionOk="0" h="120000" w="119379">
                  <a:moveTo>
                    <a:pt x="118792" y="0"/>
                  </a:moveTo>
                  <a:lnTo>
                    <a:pt x="0" y="0"/>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12"/>
            <p:cNvSpPr/>
            <p:nvPr/>
          </p:nvSpPr>
          <p:spPr>
            <a:xfrm>
              <a:off x="9634803" y="5132438"/>
              <a:ext cx="0" cy="245110"/>
            </a:xfrm>
            <a:custGeom>
              <a:rect b="b" l="l" r="r" t="t"/>
              <a:pathLst>
                <a:path extrusionOk="0" h="245110" w="120000">
                  <a:moveTo>
                    <a:pt x="0" y="0"/>
                  </a:moveTo>
                  <a:lnTo>
                    <a:pt x="0" y="244923"/>
                  </a:lnTo>
                </a:path>
              </a:pathLst>
            </a:custGeom>
            <a:noFill/>
            <a:ln cap="flat" cmpd="sng" w="1982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12"/>
            <p:cNvSpPr/>
            <p:nvPr/>
          </p:nvSpPr>
          <p:spPr>
            <a:xfrm>
              <a:off x="9504105" y="5377357"/>
              <a:ext cx="261620" cy="0"/>
            </a:xfrm>
            <a:custGeom>
              <a:rect b="b" l="l" r="r" t="t"/>
              <a:pathLst>
                <a:path extrusionOk="0" h="120000" w="261620">
                  <a:moveTo>
                    <a:pt x="261406" y="0"/>
                  </a:moveTo>
                  <a:lnTo>
                    <a:pt x="0" y="0"/>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12"/>
            <p:cNvSpPr/>
            <p:nvPr/>
          </p:nvSpPr>
          <p:spPr>
            <a:xfrm>
              <a:off x="9537405" y="5413857"/>
              <a:ext cx="194945" cy="0"/>
            </a:xfrm>
            <a:custGeom>
              <a:rect b="b" l="l" r="r" t="t"/>
              <a:pathLst>
                <a:path extrusionOk="0" h="120000" w="194945">
                  <a:moveTo>
                    <a:pt x="194820" y="0"/>
                  </a:moveTo>
                  <a:lnTo>
                    <a:pt x="0" y="0"/>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12"/>
            <p:cNvSpPr/>
            <p:nvPr/>
          </p:nvSpPr>
          <p:spPr>
            <a:xfrm>
              <a:off x="9575409" y="5447195"/>
              <a:ext cx="119380" cy="0"/>
            </a:xfrm>
            <a:custGeom>
              <a:rect b="b" l="l" r="r" t="t"/>
              <a:pathLst>
                <a:path extrusionOk="0" h="120000" w="119379">
                  <a:moveTo>
                    <a:pt x="118792" y="0"/>
                  </a:moveTo>
                  <a:lnTo>
                    <a:pt x="0" y="0"/>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12"/>
            <p:cNvSpPr/>
            <p:nvPr/>
          </p:nvSpPr>
          <p:spPr>
            <a:xfrm>
              <a:off x="5860756" y="5288622"/>
              <a:ext cx="3774440" cy="0"/>
            </a:xfrm>
            <a:custGeom>
              <a:rect b="b" l="l" r="r" t="t"/>
              <a:pathLst>
                <a:path extrusionOk="0" h="120000" w="3774440">
                  <a:moveTo>
                    <a:pt x="3774047" y="0"/>
                  </a:moveTo>
                  <a:lnTo>
                    <a:pt x="0" y="0"/>
                  </a:lnTo>
                </a:path>
              </a:pathLst>
            </a:custGeom>
            <a:noFill/>
            <a:ln cap="flat" cmpd="sng" w="1982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2" name="Google Shape;492;p12"/>
            <p:cNvSpPr/>
            <p:nvPr/>
          </p:nvSpPr>
          <p:spPr>
            <a:xfrm>
              <a:off x="2199889" y="5288622"/>
              <a:ext cx="3661410" cy="0"/>
            </a:xfrm>
            <a:custGeom>
              <a:rect b="b" l="l" r="r" t="t"/>
              <a:pathLst>
                <a:path extrusionOk="0" h="120000" w="3661410">
                  <a:moveTo>
                    <a:pt x="3660867" y="0"/>
                  </a:moveTo>
                  <a:lnTo>
                    <a:pt x="0" y="0"/>
                  </a:lnTo>
                </a:path>
              </a:pathLst>
            </a:custGeom>
            <a:noFill/>
            <a:ln cap="flat" cmpd="sng" w="1982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3" name="Google Shape;493;p12"/>
          <p:cNvSpPr txBox="1"/>
          <p:nvPr/>
        </p:nvSpPr>
        <p:spPr>
          <a:xfrm>
            <a:off x="8584905" y="1612355"/>
            <a:ext cx="867410" cy="358775"/>
          </a:xfrm>
          <a:prstGeom prst="rect">
            <a:avLst/>
          </a:prstGeom>
          <a:noFill/>
          <a:ln>
            <a:noFill/>
          </a:ln>
        </p:spPr>
        <p:txBody>
          <a:bodyPr anchorCtr="0" anchor="t" bIns="0" lIns="0" spcFirstLastPara="1" rIns="0" wrap="square" tIns="11425">
            <a:spAutoFit/>
          </a:bodyPr>
          <a:lstStyle/>
          <a:p>
            <a:pPr indent="-71755" lvl="0" marL="83820" marR="5080" rtl="0" algn="l">
              <a:lnSpc>
                <a:spcPct val="100000"/>
              </a:lnSpc>
              <a:spcBef>
                <a:spcPts val="0"/>
              </a:spcBef>
              <a:spcAft>
                <a:spcPts val="0"/>
              </a:spcAft>
              <a:buNone/>
            </a:pPr>
            <a:r>
              <a:rPr lang="en-US" sz="1100">
                <a:solidFill>
                  <a:srgbClr val="5C5D60"/>
                </a:solidFill>
                <a:latin typeface="Verdana"/>
                <a:ea typeface="Verdana"/>
                <a:cs typeface="Verdana"/>
                <a:sym typeface="Verdana"/>
              </a:rPr>
              <a:t>dinco DNNF  connector</a:t>
            </a:r>
            <a:endParaRPr sz="1100">
              <a:solidFill>
                <a:schemeClr val="dk1"/>
              </a:solidFill>
              <a:latin typeface="Verdana"/>
              <a:ea typeface="Verdana"/>
              <a:cs typeface="Verdana"/>
              <a:sym typeface="Verdana"/>
            </a:endParaRPr>
          </a:p>
        </p:txBody>
      </p:sp>
      <p:sp>
        <p:nvSpPr>
          <p:cNvPr id="494" name="Google Shape;494;p12"/>
          <p:cNvSpPr txBox="1"/>
          <p:nvPr/>
        </p:nvSpPr>
        <p:spPr>
          <a:xfrm>
            <a:off x="6267152" y="4705222"/>
            <a:ext cx="363855" cy="358775"/>
          </a:xfrm>
          <a:prstGeom prst="rect">
            <a:avLst/>
          </a:prstGeom>
          <a:noFill/>
          <a:ln>
            <a:noFill/>
          </a:ln>
        </p:spPr>
        <p:txBody>
          <a:bodyPr anchorCtr="0" anchor="t" bIns="0" lIns="0" spcFirstLastPara="1" rIns="0" wrap="square" tIns="11425">
            <a:spAutoFit/>
          </a:bodyPr>
          <a:lstStyle/>
          <a:p>
            <a:pPr indent="-11430" lvl="0" marL="23495" marR="5080" rtl="0" algn="l">
              <a:lnSpc>
                <a:spcPct val="100000"/>
              </a:lnSpc>
              <a:spcBef>
                <a:spcPts val="0"/>
              </a:spcBef>
              <a:spcAft>
                <a:spcPts val="0"/>
              </a:spcAft>
              <a:buNone/>
            </a:pPr>
            <a:r>
              <a:rPr lang="en-US" sz="1100">
                <a:solidFill>
                  <a:srgbClr val="5C5D60"/>
                </a:solidFill>
                <a:latin typeface="Verdana"/>
                <a:ea typeface="Verdana"/>
                <a:cs typeface="Verdana"/>
                <a:sym typeface="Verdana"/>
              </a:rPr>
              <a:t>dinfil  filter</a:t>
            </a:r>
            <a:endParaRPr sz="1100">
              <a:solidFill>
                <a:schemeClr val="dk1"/>
              </a:solidFill>
              <a:latin typeface="Verdana"/>
              <a:ea typeface="Verdana"/>
              <a:cs typeface="Verdana"/>
              <a:sym typeface="Verdana"/>
            </a:endParaRPr>
          </a:p>
        </p:txBody>
      </p:sp>
      <p:sp>
        <p:nvSpPr>
          <p:cNvPr id="495" name="Google Shape;495;p12"/>
          <p:cNvSpPr txBox="1"/>
          <p:nvPr/>
        </p:nvSpPr>
        <p:spPr>
          <a:xfrm>
            <a:off x="2613284" y="4703278"/>
            <a:ext cx="363855" cy="358775"/>
          </a:xfrm>
          <a:prstGeom prst="rect">
            <a:avLst/>
          </a:prstGeom>
          <a:noFill/>
          <a:ln>
            <a:noFill/>
          </a:ln>
        </p:spPr>
        <p:txBody>
          <a:bodyPr anchorCtr="0" anchor="t" bIns="0" lIns="0" spcFirstLastPara="1" rIns="0" wrap="square" tIns="11425">
            <a:spAutoFit/>
          </a:bodyPr>
          <a:lstStyle/>
          <a:p>
            <a:pPr indent="-11430" lvl="0" marL="23495" marR="5080" rtl="0" algn="l">
              <a:lnSpc>
                <a:spcPct val="100000"/>
              </a:lnSpc>
              <a:spcBef>
                <a:spcPts val="0"/>
              </a:spcBef>
              <a:spcAft>
                <a:spcPts val="0"/>
              </a:spcAft>
              <a:buNone/>
            </a:pPr>
            <a:r>
              <a:rPr lang="en-US" sz="1100">
                <a:solidFill>
                  <a:srgbClr val="5C5D60"/>
                </a:solidFill>
                <a:latin typeface="Verdana"/>
                <a:ea typeface="Verdana"/>
                <a:cs typeface="Verdana"/>
                <a:sym typeface="Verdana"/>
              </a:rPr>
              <a:t>dinfil  filter</a:t>
            </a:r>
            <a:endParaRPr sz="1100">
              <a:solidFill>
                <a:schemeClr val="dk1"/>
              </a:solidFill>
              <a:latin typeface="Verdana"/>
              <a:ea typeface="Verdana"/>
              <a:cs typeface="Verdana"/>
              <a:sym typeface="Verdana"/>
            </a:endParaRPr>
          </a:p>
        </p:txBody>
      </p:sp>
      <p:sp>
        <p:nvSpPr>
          <p:cNvPr id="496" name="Google Shape;496;p12"/>
          <p:cNvSpPr/>
          <p:nvPr/>
        </p:nvSpPr>
        <p:spPr>
          <a:xfrm>
            <a:off x="2264997" y="4904613"/>
            <a:ext cx="291465" cy="153670"/>
          </a:xfrm>
          <a:custGeom>
            <a:rect b="b" l="l" r="r" t="t"/>
            <a:pathLst>
              <a:path extrusionOk="0" h="153670" w="291464">
                <a:moveTo>
                  <a:pt x="290941" y="0"/>
                </a:moveTo>
                <a:lnTo>
                  <a:pt x="0" y="153330"/>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12"/>
          <p:cNvSpPr txBox="1"/>
          <p:nvPr/>
        </p:nvSpPr>
        <p:spPr>
          <a:xfrm>
            <a:off x="8223925" y="4709685"/>
            <a:ext cx="1026160" cy="358775"/>
          </a:xfrm>
          <a:prstGeom prst="rect">
            <a:avLst/>
          </a:prstGeom>
          <a:noFill/>
          <a:ln>
            <a:noFill/>
          </a:ln>
        </p:spPr>
        <p:txBody>
          <a:bodyPr anchorCtr="0" anchor="t" bIns="0" lIns="0" spcFirstLastPara="1" rIns="0" wrap="square" tIns="11425">
            <a:spAutoFit/>
          </a:bodyPr>
          <a:lstStyle/>
          <a:p>
            <a:pPr indent="151765" lvl="0" marL="12700" marR="5080" rtl="0" algn="l">
              <a:lnSpc>
                <a:spcPct val="100000"/>
              </a:lnSpc>
              <a:spcBef>
                <a:spcPts val="0"/>
              </a:spcBef>
              <a:spcAft>
                <a:spcPts val="0"/>
              </a:spcAft>
              <a:buNone/>
            </a:pPr>
            <a:r>
              <a:rPr lang="en-US" sz="1100">
                <a:solidFill>
                  <a:srgbClr val="5C5D60"/>
                </a:solidFill>
                <a:latin typeface="Verdana"/>
                <a:ea typeface="Verdana"/>
                <a:cs typeface="Verdana"/>
                <a:sym typeface="Verdana"/>
              </a:rPr>
              <a:t>dinfil filter  recommended</a:t>
            </a:r>
            <a:endParaRPr sz="1100">
              <a:solidFill>
                <a:schemeClr val="dk1"/>
              </a:solidFill>
              <a:latin typeface="Verdana"/>
              <a:ea typeface="Verdana"/>
              <a:cs typeface="Verdana"/>
              <a:sym typeface="Verdana"/>
            </a:endParaRPr>
          </a:p>
        </p:txBody>
      </p:sp>
      <p:grpSp>
        <p:nvGrpSpPr>
          <p:cNvPr id="498" name="Google Shape;498;p12"/>
          <p:cNvGrpSpPr/>
          <p:nvPr/>
        </p:nvGrpSpPr>
        <p:grpSpPr>
          <a:xfrm>
            <a:off x="2258734" y="4878514"/>
            <a:ext cx="7295489" cy="191345"/>
            <a:chOff x="2258734" y="4878514"/>
            <a:chExt cx="7295489" cy="191345"/>
          </a:xfrm>
        </p:grpSpPr>
        <p:sp>
          <p:nvSpPr>
            <p:cNvPr id="499" name="Google Shape;499;p12"/>
            <p:cNvSpPr/>
            <p:nvPr/>
          </p:nvSpPr>
          <p:spPr>
            <a:xfrm>
              <a:off x="2258734" y="5034934"/>
              <a:ext cx="34925" cy="34925"/>
            </a:xfrm>
            <a:custGeom>
              <a:rect b="b" l="l" r="r" t="t"/>
              <a:pathLst>
                <a:path extrusionOk="0" h="34925" w="34925">
                  <a:moveTo>
                    <a:pt x="34453" y="17239"/>
                  </a:moveTo>
                  <a:lnTo>
                    <a:pt x="34453" y="26742"/>
                  </a:lnTo>
                  <a:lnTo>
                    <a:pt x="26737" y="34478"/>
                  </a:lnTo>
                  <a:lnTo>
                    <a:pt x="17216" y="34478"/>
                  </a:lnTo>
                  <a:lnTo>
                    <a:pt x="7696" y="34478"/>
                  </a:lnTo>
                  <a:lnTo>
                    <a:pt x="0" y="26742"/>
                  </a:lnTo>
                  <a:lnTo>
                    <a:pt x="0" y="17239"/>
                  </a:lnTo>
                  <a:lnTo>
                    <a:pt x="0" y="7736"/>
                  </a:lnTo>
                  <a:lnTo>
                    <a:pt x="7696" y="0"/>
                  </a:lnTo>
                  <a:lnTo>
                    <a:pt x="17216" y="0"/>
                  </a:lnTo>
                  <a:lnTo>
                    <a:pt x="26737" y="0"/>
                  </a:lnTo>
                  <a:lnTo>
                    <a:pt x="34453" y="7736"/>
                  </a:lnTo>
                  <a:lnTo>
                    <a:pt x="34453" y="17239"/>
                  </a:lnTo>
                  <a:close/>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0" name="Google Shape;500;p12"/>
            <p:cNvSpPr/>
            <p:nvPr/>
          </p:nvSpPr>
          <p:spPr>
            <a:xfrm>
              <a:off x="5944263" y="4904549"/>
              <a:ext cx="291465" cy="153670"/>
            </a:xfrm>
            <a:custGeom>
              <a:rect b="b" l="l" r="r" t="t"/>
              <a:pathLst>
                <a:path extrusionOk="0" h="153670" w="291464">
                  <a:moveTo>
                    <a:pt x="290941" y="0"/>
                  </a:moveTo>
                  <a:lnTo>
                    <a:pt x="0" y="153349"/>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12"/>
            <p:cNvSpPr/>
            <p:nvPr/>
          </p:nvSpPr>
          <p:spPr>
            <a:xfrm>
              <a:off x="5937980" y="5034896"/>
              <a:ext cx="34925" cy="34925"/>
            </a:xfrm>
            <a:custGeom>
              <a:rect b="b" l="l" r="r" t="t"/>
              <a:pathLst>
                <a:path extrusionOk="0" h="34925" w="34925">
                  <a:moveTo>
                    <a:pt x="34473" y="17239"/>
                  </a:moveTo>
                  <a:lnTo>
                    <a:pt x="34473" y="26742"/>
                  </a:lnTo>
                  <a:lnTo>
                    <a:pt x="26757" y="34459"/>
                  </a:lnTo>
                  <a:lnTo>
                    <a:pt x="17236" y="34459"/>
                  </a:lnTo>
                  <a:lnTo>
                    <a:pt x="7715" y="34459"/>
                  </a:lnTo>
                  <a:lnTo>
                    <a:pt x="0" y="26742"/>
                  </a:lnTo>
                  <a:lnTo>
                    <a:pt x="0" y="17239"/>
                  </a:lnTo>
                  <a:lnTo>
                    <a:pt x="0" y="7717"/>
                  </a:lnTo>
                  <a:lnTo>
                    <a:pt x="7715" y="0"/>
                  </a:lnTo>
                  <a:lnTo>
                    <a:pt x="17236" y="0"/>
                  </a:lnTo>
                  <a:lnTo>
                    <a:pt x="26757" y="0"/>
                  </a:lnTo>
                  <a:lnTo>
                    <a:pt x="34473" y="7717"/>
                  </a:lnTo>
                  <a:lnTo>
                    <a:pt x="34473" y="17239"/>
                  </a:lnTo>
                  <a:close/>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2" name="Google Shape;502;p12"/>
            <p:cNvSpPr/>
            <p:nvPr/>
          </p:nvSpPr>
          <p:spPr>
            <a:xfrm>
              <a:off x="9238271" y="4878514"/>
              <a:ext cx="309880" cy="110489"/>
            </a:xfrm>
            <a:custGeom>
              <a:rect b="b" l="l" r="r" t="t"/>
              <a:pathLst>
                <a:path extrusionOk="0" h="110489" w="309879">
                  <a:moveTo>
                    <a:pt x="0" y="0"/>
                  </a:moveTo>
                  <a:lnTo>
                    <a:pt x="309784" y="110419"/>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12"/>
            <p:cNvSpPr/>
            <p:nvPr/>
          </p:nvSpPr>
          <p:spPr>
            <a:xfrm>
              <a:off x="9519298" y="4970152"/>
              <a:ext cx="34925" cy="34925"/>
            </a:xfrm>
            <a:custGeom>
              <a:rect b="b" l="l" r="r" t="t"/>
              <a:pathLst>
                <a:path extrusionOk="0" h="34925" w="34925">
                  <a:moveTo>
                    <a:pt x="34453" y="17239"/>
                  </a:moveTo>
                  <a:lnTo>
                    <a:pt x="34453" y="26742"/>
                  </a:lnTo>
                  <a:lnTo>
                    <a:pt x="26737" y="34459"/>
                  </a:lnTo>
                  <a:lnTo>
                    <a:pt x="17216" y="34459"/>
                  </a:lnTo>
                  <a:lnTo>
                    <a:pt x="7696" y="34459"/>
                  </a:lnTo>
                  <a:lnTo>
                    <a:pt x="0" y="26742"/>
                  </a:lnTo>
                  <a:lnTo>
                    <a:pt x="0" y="17239"/>
                  </a:lnTo>
                  <a:lnTo>
                    <a:pt x="0" y="7717"/>
                  </a:lnTo>
                  <a:lnTo>
                    <a:pt x="7696" y="0"/>
                  </a:lnTo>
                  <a:lnTo>
                    <a:pt x="17216" y="0"/>
                  </a:lnTo>
                  <a:lnTo>
                    <a:pt x="26737" y="0"/>
                  </a:lnTo>
                  <a:lnTo>
                    <a:pt x="34453" y="7717"/>
                  </a:lnTo>
                  <a:lnTo>
                    <a:pt x="34453" y="17239"/>
                  </a:lnTo>
                  <a:close/>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04" name="Google Shape;504;p12"/>
          <p:cNvSpPr txBox="1"/>
          <p:nvPr/>
        </p:nvSpPr>
        <p:spPr>
          <a:xfrm>
            <a:off x="7082038" y="4371000"/>
            <a:ext cx="935355" cy="358775"/>
          </a:xfrm>
          <a:prstGeom prst="rect">
            <a:avLst/>
          </a:prstGeom>
          <a:noFill/>
          <a:ln>
            <a:noFill/>
          </a:ln>
        </p:spPr>
        <p:txBody>
          <a:bodyPr anchorCtr="0" anchor="t" bIns="0" lIns="0" spcFirstLastPara="1" rIns="0" wrap="square" tIns="11425">
            <a:spAutoFit/>
          </a:bodyPr>
          <a:lstStyle/>
          <a:p>
            <a:pPr indent="-213994" lvl="0" marL="226059" marR="5080" rtl="0" algn="l">
              <a:lnSpc>
                <a:spcPct val="100000"/>
              </a:lnSpc>
              <a:spcBef>
                <a:spcPts val="0"/>
              </a:spcBef>
              <a:spcAft>
                <a:spcPts val="0"/>
              </a:spcAft>
              <a:buNone/>
            </a:pPr>
            <a:r>
              <a:rPr lang="en-US" sz="1100">
                <a:solidFill>
                  <a:srgbClr val="004BBA"/>
                </a:solidFill>
                <a:latin typeface="Verdana"/>
                <a:ea typeface="Verdana"/>
                <a:cs typeface="Verdana"/>
                <a:sym typeface="Verdana"/>
              </a:rPr>
              <a:t>equipotential  system</a:t>
            </a:r>
            <a:endParaRPr sz="1100">
              <a:solidFill>
                <a:schemeClr val="dk1"/>
              </a:solidFill>
              <a:latin typeface="Verdana"/>
              <a:ea typeface="Verdana"/>
              <a:cs typeface="Verdana"/>
              <a:sym typeface="Verdana"/>
            </a:endParaRPr>
          </a:p>
        </p:txBody>
      </p:sp>
      <p:grpSp>
        <p:nvGrpSpPr>
          <p:cNvPr id="505" name="Google Shape;505;p12"/>
          <p:cNvGrpSpPr/>
          <p:nvPr/>
        </p:nvGrpSpPr>
        <p:grpSpPr>
          <a:xfrm>
            <a:off x="7500235" y="1803768"/>
            <a:ext cx="2312528" cy="3494781"/>
            <a:chOff x="7500235" y="1803768"/>
            <a:chExt cx="2312528" cy="3494781"/>
          </a:xfrm>
        </p:grpSpPr>
        <p:sp>
          <p:nvSpPr>
            <p:cNvPr id="506" name="Google Shape;506;p12"/>
            <p:cNvSpPr/>
            <p:nvPr/>
          </p:nvSpPr>
          <p:spPr>
            <a:xfrm>
              <a:off x="7549302" y="4738865"/>
              <a:ext cx="635" cy="553720"/>
            </a:xfrm>
            <a:custGeom>
              <a:rect b="b" l="l" r="r" t="t"/>
              <a:pathLst>
                <a:path extrusionOk="0" h="553720" w="634">
                  <a:moveTo>
                    <a:pt x="59" y="0"/>
                  </a:moveTo>
                  <a:lnTo>
                    <a:pt x="0" y="553289"/>
                  </a:lnTo>
                </a:path>
              </a:pathLst>
            </a:custGeom>
            <a:noFill/>
            <a:ln cap="flat" cmpd="sng" w="1982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12"/>
            <p:cNvSpPr/>
            <p:nvPr/>
          </p:nvSpPr>
          <p:spPr>
            <a:xfrm>
              <a:off x="7500235" y="5200292"/>
              <a:ext cx="98225" cy="98257"/>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12"/>
            <p:cNvSpPr/>
            <p:nvPr/>
          </p:nvSpPr>
          <p:spPr>
            <a:xfrm>
              <a:off x="9496831" y="1803768"/>
              <a:ext cx="309880" cy="110489"/>
            </a:xfrm>
            <a:custGeom>
              <a:rect b="b" l="l" r="r" t="t"/>
              <a:pathLst>
                <a:path extrusionOk="0" h="110489" w="309879">
                  <a:moveTo>
                    <a:pt x="0" y="0"/>
                  </a:moveTo>
                  <a:lnTo>
                    <a:pt x="309784" y="110419"/>
                  </a:lnTo>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12"/>
            <p:cNvSpPr/>
            <p:nvPr/>
          </p:nvSpPr>
          <p:spPr>
            <a:xfrm>
              <a:off x="9777838" y="1895406"/>
              <a:ext cx="34925" cy="34925"/>
            </a:xfrm>
            <a:custGeom>
              <a:rect b="b" l="l" r="r" t="t"/>
              <a:pathLst>
                <a:path extrusionOk="0" h="34925" w="34925">
                  <a:moveTo>
                    <a:pt x="34473" y="17239"/>
                  </a:moveTo>
                  <a:lnTo>
                    <a:pt x="34473" y="26742"/>
                  </a:lnTo>
                  <a:lnTo>
                    <a:pt x="26757" y="34459"/>
                  </a:lnTo>
                  <a:lnTo>
                    <a:pt x="17236" y="34459"/>
                  </a:lnTo>
                  <a:lnTo>
                    <a:pt x="7715" y="34459"/>
                  </a:lnTo>
                  <a:lnTo>
                    <a:pt x="0" y="26742"/>
                  </a:lnTo>
                  <a:lnTo>
                    <a:pt x="0" y="17239"/>
                  </a:lnTo>
                  <a:lnTo>
                    <a:pt x="0" y="7717"/>
                  </a:lnTo>
                  <a:lnTo>
                    <a:pt x="7715" y="0"/>
                  </a:lnTo>
                  <a:lnTo>
                    <a:pt x="17236" y="0"/>
                  </a:lnTo>
                  <a:lnTo>
                    <a:pt x="26757" y="0"/>
                  </a:lnTo>
                  <a:lnTo>
                    <a:pt x="34473" y="7717"/>
                  </a:lnTo>
                  <a:lnTo>
                    <a:pt x="34473" y="17239"/>
                  </a:lnTo>
                  <a:close/>
                </a:path>
              </a:pathLst>
            </a:custGeom>
            <a:noFill/>
            <a:ln cap="flat" cmpd="sng" w="198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10" name="Google Shape;510;p12"/>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15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4" name="Shape 514"/>
        <p:cNvGrpSpPr/>
        <p:nvPr/>
      </p:nvGrpSpPr>
      <p:grpSpPr>
        <a:xfrm>
          <a:off x="0" y="0"/>
          <a:ext cx="0" cy="0"/>
          <a:chOff x="0" y="0"/>
          <a:chExt cx="0" cy="0"/>
        </a:xfrm>
      </p:grpSpPr>
      <p:sp>
        <p:nvSpPr>
          <p:cNvPr id="515" name="Google Shape;515;p13"/>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13"/>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13"/>
          <p:cNvSpPr txBox="1"/>
          <p:nvPr/>
        </p:nvSpPr>
        <p:spPr>
          <a:xfrm>
            <a:off x="506755" y="1045971"/>
            <a:ext cx="1464945"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example 5</a:t>
            </a:r>
            <a:endParaRPr sz="2200">
              <a:solidFill>
                <a:schemeClr val="dk1"/>
              </a:solidFill>
              <a:latin typeface="Verdana"/>
              <a:ea typeface="Verdana"/>
              <a:cs typeface="Verdana"/>
              <a:sym typeface="Verdana"/>
            </a:endParaRPr>
          </a:p>
        </p:txBody>
      </p:sp>
      <p:sp>
        <p:nvSpPr>
          <p:cNvPr id="518" name="Google Shape;518;p13"/>
          <p:cNvSpPr txBox="1"/>
          <p:nvPr/>
        </p:nvSpPr>
        <p:spPr>
          <a:xfrm>
            <a:off x="721442" y="1108888"/>
            <a:ext cx="4282440" cy="2219196"/>
          </a:xfrm>
          <a:prstGeom prst="rect">
            <a:avLst/>
          </a:prstGeom>
          <a:noFill/>
          <a:ln>
            <a:noFill/>
          </a:ln>
        </p:spPr>
        <p:txBody>
          <a:bodyPr anchorCtr="0" anchor="t" bIns="0" lIns="0" spcFirstLastPara="1" rIns="0" wrap="square" tIns="61575">
            <a:spAutoFit/>
          </a:bodyPr>
          <a:lstStyle/>
          <a:p>
            <a:pPr indent="-79375" lvl="0" marL="193040" marR="0" rtl="0" algn="l">
              <a:lnSpc>
                <a:spcPct val="100000"/>
              </a:lnSpc>
              <a:spcBef>
                <a:spcPts val="0"/>
              </a:spcBef>
              <a:spcAft>
                <a:spcPts val="0"/>
              </a:spcAft>
              <a:buClr>
                <a:schemeClr val="dk1"/>
              </a:buClr>
              <a:buSzPts val="1600"/>
              <a:buFont typeface="Calibri"/>
              <a:buNone/>
            </a:pPr>
            <a:r>
              <a:t/>
            </a:r>
            <a:endParaRPr sz="1600">
              <a:solidFill>
                <a:schemeClr val="dk1"/>
              </a:solidFill>
              <a:latin typeface="Verdana"/>
              <a:ea typeface="Verdana"/>
              <a:cs typeface="Verdana"/>
              <a:sym typeface="Verdana"/>
            </a:endParaRPr>
          </a:p>
          <a:p>
            <a:pPr indent="-342900" lvl="0" marL="568325" marR="0" rtl="0" algn="l">
              <a:lnSpc>
                <a:spcPct val="100000"/>
              </a:lnSpc>
              <a:spcBef>
                <a:spcPts val="2160"/>
              </a:spcBef>
              <a:spcAft>
                <a:spcPts val="0"/>
              </a:spcAft>
              <a:buClr>
                <a:schemeClr val="dk1"/>
              </a:buClr>
              <a:buSzPts val="1600"/>
              <a:buFont typeface="Calibri"/>
              <a:buAutoNum type="arabicPeriod"/>
            </a:pPr>
            <a:r>
              <a:rPr lang="en-US" sz="1600">
                <a:solidFill>
                  <a:schemeClr val="dk1"/>
                </a:solidFill>
                <a:latin typeface="Verdana"/>
                <a:ea typeface="Verdana"/>
                <a:cs typeface="Verdana"/>
                <a:sym typeface="Verdana"/>
              </a:rPr>
              <a:t>受保護</a:t>
            </a:r>
            <a:endParaRPr sz="1600">
              <a:solidFill>
                <a:schemeClr val="dk1"/>
              </a:solidFill>
              <a:latin typeface="Verdana"/>
              <a:ea typeface="Verdana"/>
              <a:cs typeface="Verdana"/>
              <a:sym typeface="Verdana"/>
            </a:endParaRPr>
          </a:p>
          <a:p>
            <a:pPr indent="-130175" lvl="0" marL="243840" marR="0" rtl="0" algn="l">
              <a:lnSpc>
                <a:spcPct val="100000"/>
              </a:lnSpc>
              <a:spcBef>
                <a:spcPts val="290"/>
              </a:spcBef>
              <a:spcAft>
                <a:spcPts val="0"/>
              </a:spcAft>
              <a:buClr>
                <a:schemeClr val="dk1"/>
              </a:buClr>
              <a:buSzPts val="1600"/>
              <a:buFont typeface="Calibri"/>
              <a:buNone/>
            </a:pPr>
            <a:r>
              <a:t/>
            </a:r>
            <a:endParaRPr sz="1600">
              <a:solidFill>
                <a:srgbClr val="425056"/>
              </a:solidFill>
              <a:latin typeface="Verdana"/>
              <a:ea typeface="Verdana"/>
              <a:cs typeface="Verdana"/>
              <a:sym typeface="Verdana"/>
            </a:endParaRPr>
          </a:p>
          <a:p>
            <a:pPr indent="-177800" lvl="0" marL="355600" marR="0" rtl="0" algn="l">
              <a:spcBef>
                <a:spcPts val="290"/>
              </a:spcBef>
              <a:spcAft>
                <a:spcPts val="0"/>
              </a:spcAft>
              <a:buClr>
                <a:schemeClr val="dk1"/>
              </a:buClr>
              <a:buSzPts val="1600"/>
              <a:buFont typeface="Verdana"/>
              <a:buAutoNum type="arabicPeriod"/>
            </a:pPr>
            <a:r>
              <a:rPr lang="en-US" sz="1600">
                <a:solidFill>
                  <a:schemeClr val="dk1"/>
                </a:solidFill>
                <a:latin typeface="Verdana"/>
                <a:ea typeface="Verdana"/>
                <a:cs typeface="Verdana"/>
                <a:sym typeface="Verdana"/>
              </a:rPr>
              <a:t>  受保護</a:t>
            </a:r>
            <a:endParaRPr sz="1600">
              <a:solidFill>
                <a:schemeClr val="dk1"/>
              </a:solidFill>
              <a:latin typeface="Verdana"/>
              <a:ea typeface="Verdana"/>
              <a:cs typeface="Verdana"/>
              <a:sym typeface="Verdana"/>
            </a:endParaRPr>
          </a:p>
          <a:p>
            <a:pPr indent="-342900" lvl="0" marL="568325" marR="0" rtl="0" algn="l">
              <a:lnSpc>
                <a:spcPct val="100000"/>
              </a:lnSpc>
              <a:spcBef>
                <a:spcPts val="2160"/>
              </a:spcBef>
              <a:spcAft>
                <a:spcPts val="0"/>
              </a:spcAft>
              <a:buClr>
                <a:schemeClr val="dk1"/>
              </a:buClr>
              <a:buSzPts val="1600"/>
              <a:buFont typeface="Calibri"/>
              <a:buAutoNum type="arabicPeriod"/>
            </a:pPr>
            <a:r>
              <a:rPr lang="en-US" sz="1600">
                <a:solidFill>
                  <a:schemeClr val="dk1"/>
                </a:solidFill>
                <a:latin typeface="Verdana"/>
                <a:ea typeface="Verdana"/>
                <a:cs typeface="Verdana"/>
                <a:sym typeface="Verdana"/>
              </a:rPr>
              <a:t>受保護</a:t>
            </a:r>
            <a:endParaRPr sz="1600">
              <a:solidFill>
                <a:schemeClr val="dk1"/>
              </a:solidFill>
              <a:latin typeface="Verdana"/>
              <a:ea typeface="Verdana"/>
              <a:cs typeface="Verdana"/>
              <a:sym typeface="Verdana"/>
            </a:endParaRPr>
          </a:p>
          <a:p>
            <a:pPr indent="0" lvl="0" marL="12065" marR="0" rtl="0" algn="l">
              <a:lnSpc>
                <a:spcPct val="100000"/>
              </a:lnSpc>
              <a:spcBef>
                <a:spcPts val="265"/>
              </a:spcBef>
              <a:spcAft>
                <a:spcPts val="0"/>
              </a:spcAft>
              <a:buNone/>
            </a:pPr>
            <a:r>
              <a:rPr lang="en-US" sz="1600">
                <a:solidFill>
                  <a:srgbClr val="425056"/>
                </a:solidFill>
                <a:latin typeface="Verdana"/>
                <a:ea typeface="Verdana"/>
                <a:cs typeface="Verdana"/>
                <a:sym typeface="Verdana"/>
              </a:rPr>
              <a:t>   帶有側向保護的 3 號塔 (&gt; 60 m)</a:t>
            </a:r>
            <a:endParaRPr sz="1600">
              <a:solidFill>
                <a:schemeClr val="dk1"/>
              </a:solidFill>
              <a:latin typeface="Verdana"/>
              <a:ea typeface="Verdana"/>
              <a:cs typeface="Verdana"/>
              <a:sym typeface="Verdana"/>
            </a:endParaRPr>
          </a:p>
        </p:txBody>
      </p:sp>
      <p:sp>
        <p:nvSpPr>
          <p:cNvPr id="519" name="Google Shape;519;p13"/>
          <p:cNvSpPr txBox="1"/>
          <p:nvPr>
            <p:ph type="title"/>
          </p:nvPr>
        </p:nvSpPr>
        <p:spPr>
          <a:xfrm>
            <a:off x="752635" y="235202"/>
            <a:ext cx="1068641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3. design and protection area through the different products</a:t>
            </a:r>
            <a:endParaRPr sz="2800"/>
          </a:p>
        </p:txBody>
      </p:sp>
      <p:grpSp>
        <p:nvGrpSpPr>
          <p:cNvPr id="520" name="Google Shape;520;p13"/>
          <p:cNvGrpSpPr/>
          <p:nvPr/>
        </p:nvGrpSpPr>
        <p:grpSpPr>
          <a:xfrm>
            <a:off x="1099280" y="4471807"/>
            <a:ext cx="9907270" cy="1102360"/>
            <a:chOff x="1099280" y="4471807"/>
            <a:chExt cx="9907270" cy="1102360"/>
          </a:xfrm>
        </p:grpSpPr>
        <p:sp>
          <p:nvSpPr>
            <p:cNvPr id="521" name="Google Shape;521;p13"/>
            <p:cNvSpPr/>
            <p:nvPr/>
          </p:nvSpPr>
          <p:spPr>
            <a:xfrm>
              <a:off x="1099280" y="5573140"/>
              <a:ext cx="9907270" cy="0"/>
            </a:xfrm>
            <a:custGeom>
              <a:rect b="b" l="l" r="r" t="t"/>
              <a:pathLst>
                <a:path extrusionOk="0" h="120000" w="9907270">
                  <a:moveTo>
                    <a:pt x="0" y="0"/>
                  </a:moveTo>
                  <a:lnTo>
                    <a:pt x="9906678" y="0"/>
                  </a:lnTo>
                </a:path>
              </a:pathLst>
            </a:custGeom>
            <a:noFill/>
            <a:ln cap="flat" cmpd="sng" w="18775">
              <a:solidFill>
                <a:srgbClr val="231F2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13"/>
            <p:cNvSpPr/>
            <p:nvPr/>
          </p:nvSpPr>
          <p:spPr>
            <a:xfrm>
              <a:off x="4250753" y="4471807"/>
              <a:ext cx="316230" cy="1102360"/>
            </a:xfrm>
            <a:custGeom>
              <a:rect b="b" l="l" r="r" t="t"/>
              <a:pathLst>
                <a:path extrusionOk="0" h="1102360" w="316229">
                  <a:moveTo>
                    <a:pt x="0" y="1102209"/>
                  </a:moveTo>
                  <a:lnTo>
                    <a:pt x="0" y="910893"/>
                  </a:lnTo>
                  <a:lnTo>
                    <a:pt x="0" y="0"/>
                  </a:lnTo>
                  <a:lnTo>
                    <a:pt x="315730" y="0"/>
                  </a:lnTo>
                  <a:lnTo>
                    <a:pt x="315730" y="1102209"/>
                  </a:lnTo>
                  <a:lnTo>
                    <a:pt x="0" y="1102209"/>
                  </a:lnTo>
                  <a:close/>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13"/>
            <p:cNvSpPr/>
            <p:nvPr/>
          </p:nvSpPr>
          <p:spPr>
            <a:xfrm>
              <a:off x="2083371" y="4861623"/>
              <a:ext cx="210261" cy="2102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24" name="Google Shape;524;p13"/>
          <p:cNvSpPr txBox="1"/>
          <p:nvPr/>
        </p:nvSpPr>
        <p:spPr>
          <a:xfrm>
            <a:off x="2118455" y="4832358"/>
            <a:ext cx="135890" cy="24574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450">
                <a:solidFill>
                  <a:srgbClr val="FFFFFF"/>
                </a:solidFill>
                <a:latin typeface="Verdana"/>
                <a:ea typeface="Verdana"/>
                <a:cs typeface="Verdana"/>
                <a:sym typeface="Verdana"/>
              </a:rPr>
              <a:t>2</a:t>
            </a:r>
            <a:endParaRPr sz="1450">
              <a:solidFill>
                <a:schemeClr val="dk1"/>
              </a:solidFill>
              <a:latin typeface="Verdana"/>
              <a:ea typeface="Verdana"/>
              <a:cs typeface="Verdana"/>
              <a:sym typeface="Verdana"/>
            </a:endParaRPr>
          </a:p>
        </p:txBody>
      </p:sp>
      <p:grpSp>
        <p:nvGrpSpPr>
          <p:cNvPr id="525" name="Google Shape;525;p13"/>
          <p:cNvGrpSpPr/>
          <p:nvPr/>
        </p:nvGrpSpPr>
        <p:grpSpPr>
          <a:xfrm>
            <a:off x="1167438" y="4194561"/>
            <a:ext cx="319066" cy="1393083"/>
            <a:chOff x="1167438" y="4194561"/>
            <a:chExt cx="319066" cy="1393083"/>
          </a:xfrm>
        </p:grpSpPr>
        <p:sp>
          <p:nvSpPr>
            <p:cNvPr id="526" name="Google Shape;526;p13"/>
            <p:cNvSpPr/>
            <p:nvPr/>
          </p:nvSpPr>
          <p:spPr>
            <a:xfrm>
              <a:off x="1183609" y="4214405"/>
              <a:ext cx="302895" cy="0"/>
            </a:xfrm>
            <a:custGeom>
              <a:rect b="b" l="l" r="r" t="t"/>
              <a:pathLst>
                <a:path extrusionOk="0" h="120000" w="302894">
                  <a:moveTo>
                    <a:pt x="302379" y="0"/>
                  </a:moveTo>
                  <a:lnTo>
                    <a:pt x="0"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13"/>
            <p:cNvSpPr/>
            <p:nvPr/>
          </p:nvSpPr>
          <p:spPr>
            <a:xfrm>
              <a:off x="1183619" y="4214952"/>
              <a:ext cx="0" cy="1363345"/>
            </a:xfrm>
            <a:custGeom>
              <a:rect b="b" l="l" r="r" t="t"/>
              <a:pathLst>
                <a:path extrusionOk="0" h="1363345" w="120000">
                  <a:moveTo>
                    <a:pt x="0" y="0"/>
                  </a:moveTo>
                  <a:lnTo>
                    <a:pt x="0" y="136295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13"/>
            <p:cNvSpPr/>
            <p:nvPr/>
          </p:nvSpPr>
          <p:spPr>
            <a:xfrm>
              <a:off x="1167438" y="4194561"/>
              <a:ext cx="36830" cy="31750"/>
            </a:xfrm>
            <a:custGeom>
              <a:rect b="b" l="l" r="r" t="t"/>
              <a:pathLst>
                <a:path extrusionOk="0" h="31750" w="36830">
                  <a:moveTo>
                    <a:pt x="36389" y="31604"/>
                  </a:moveTo>
                  <a:lnTo>
                    <a:pt x="0"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13"/>
            <p:cNvSpPr/>
            <p:nvPr/>
          </p:nvSpPr>
          <p:spPr>
            <a:xfrm>
              <a:off x="1167438" y="5555894"/>
              <a:ext cx="36830" cy="31750"/>
            </a:xfrm>
            <a:custGeom>
              <a:rect b="b" l="l" r="r" t="t"/>
              <a:pathLst>
                <a:path extrusionOk="0" h="31750" w="36830">
                  <a:moveTo>
                    <a:pt x="36389" y="31623"/>
                  </a:moveTo>
                  <a:lnTo>
                    <a:pt x="0"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30" name="Google Shape;530;p13"/>
          <p:cNvSpPr txBox="1"/>
          <p:nvPr/>
        </p:nvSpPr>
        <p:spPr>
          <a:xfrm rot="-5400000">
            <a:off x="998560" y="4792287"/>
            <a:ext cx="242570" cy="130175"/>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lang="en-US" sz="650">
                <a:solidFill>
                  <a:srgbClr val="445157"/>
                </a:solidFill>
                <a:latin typeface="Verdana"/>
                <a:ea typeface="Verdana"/>
                <a:cs typeface="Verdana"/>
                <a:sym typeface="Verdana"/>
              </a:rPr>
              <a:t>30 m</a:t>
            </a:r>
            <a:endParaRPr sz="650">
              <a:solidFill>
                <a:schemeClr val="dk1"/>
              </a:solidFill>
              <a:latin typeface="Verdana"/>
              <a:ea typeface="Verdana"/>
              <a:cs typeface="Verdana"/>
              <a:sym typeface="Verdana"/>
            </a:endParaRPr>
          </a:p>
        </p:txBody>
      </p:sp>
      <p:grpSp>
        <p:nvGrpSpPr>
          <p:cNvPr id="531" name="Google Shape;531;p13"/>
          <p:cNvGrpSpPr/>
          <p:nvPr/>
        </p:nvGrpSpPr>
        <p:grpSpPr>
          <a:xfrm>
            <a:off x="3774693" y="4455867"/>
            <a:ext cx="476250" cy="1131995"/>
            <a:chOff x="3774693" y="4455867"/>
            <a:chExt cx="476250" cy="1131995"/>
          </a:xfrm>
        </p:grpSpPr>
        <p:sp>
          <p:nvSpPr>
            <p:cNvPr id="532" name="Google Shape;532;p13"/>
            <p:cNvSpPr/>
            <p:nvPr/>
          </p:nvSpPr>
          <p:spPr>
            <a:xfrm>
              <a:off x="3774693" y="4472444"/>
              <a:ext cx="476250" cy="0"/>
            </a:xfrm>
            <a:custGeom>
              <a:rect b="b" l="l" r="r" t="t"/>
              <a:pathLst>
                <a:path extrusionOk="0" h="120000" w="476250">
                  <a:moveTo>
                    <a:pt x="475932" y="0"/>
                  </a:moveTo>
                  <a:lnTo>
                    <a:pt x="0"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13"/>
            <p:cNvSpPr/>
            <p:nvPr/>
          </p:nvSpPr>
          <p:spPr>
            <a:xfrm>
              <a:off x="3897452" y="4472444"/>
              <a:ext cx="0" cy="1107440"/>
            </a:xfrm>
            <a:custGeom>
              <a:rect b="b" l="l" r="r" t="t"/>
              <a:pathLst>
                <a:path extrusionOk="0" h="1107439" w="120000">
                  <a:moveTo>
                    <a:pt x="0" y="0"/>
                  </a:moveTo>
                  <a:lnTo>
                    <a:pt x="0" y="1107261"/>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13"/>
            <p:cNvSpPr/>
            <p:nvPr/>
          </p:nvSpPr>
          <p:spPr>
            <a:xfrm>
              <a:off x="3878551" y="4455867"/>
              <a:ext cx="42545" cy="26034"/>
            </a:xfrm>
            <a:custGeom>
              <a:rect b="b" l="l" r="r" t="t"/>
              <a:pathLst>
                <a:path extrusionOk="0" h="26035" w="42545">
                  <a:moveTo>
                    <a:pt x="42510" y="25670"/>
                  </a:moveTo>
                  <a:lnTo>
                    <a:pt x="0"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13"/>
            <p:cNvSpPr/>
            <p:nvPr/>
          </p:nvSpPr>
          <p:spPr>
            <a:xfrm>
              <a:off x="3878551" y="5561828"/>
              <a:ext cx="42545" cy="26034"/>
            </a:xfrm>
            <a:custGeom>
              <a:rect b="b" l="l" r="r" t="t"/>
              <a:pathLst>
                <a:path extrusionOk="0" h="26035" w="42545">
                  <a:moveTo>
                    <a:pt x="42510" y="25689"/>
                  </a:moveTo>
                  <a:lnTo>
                    <a:pt x="0"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36" name="Google Shape;536;p13"/>
          <p:cNvSpPr txBox="1"/>
          <p:nvPr/>
        </p:nvSpPr>
        <p:spPr>
          <a:xfrm rot="-5400000">
            <a:off x="3665238" y="4927751"/>
            <a:ext cx="290830" cy="16002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850">
                <a:solidFill>
                  <a:srgbClr val="445157"/>
                </a:solidFill>
                <a:latin typeface="Verdana"/>
                <a:ea typeface="Verdana"/>
                <a:cs typeface="Verdana"/>
                <a:sym typeface="Verdana"/>
              </a:rPr>
              <a:t>25 m</a:t>
            </a:r>
            <a:endParaRPr sz="850">
              <a:solidFill>
                <a:schemeClr val="dk1"/>
              </a:solidFill>
              <a:latin typeface="Verdana"/>
              <a:ea typeface="Verdana"/>
              <a:cs typeface="Verdana"/>
              <a:sym typeface="Verdana"/>
            </a:endParaRPr>
          </a:p>
        </p:txBody>
      </p:sp>
      <p:grpSp>
        <p:nvGrpSpPr>
          <p:cNvPr id="537" name="Google Shape;537;p13"/>
          <p:cNvGrpSpPr/>
          <p:nvPr/>
        </p:nvGrpSpPr>
        <p:grpSpPr>
          <a:xfrm>
            <a:off x="1687322" y="5802914"/>
            <a:ext cx="2762885" cy="41275"/>
            <a:chOff x="1687322" y="5802914"/>
            <a:chExt cx="2762885" cy="41275"/>
          </a:xfrm>
        </p:grpSpPr>
        <p:sp>
          <p:nvSpPr>
            <p:cNvPr id="538" name="Google Shape;538;p13"/>
            <p:cNvSpPr/>
            <p:nvPr/>
          </p:nvSpPr>
          <p:spPr>
            <a:xfrm>
              <a:off x="1728770" y="5823460"/>
              <a:ext cx="2673985" cy="0"/>
            </a:xfrm>
            <a:custGeom>
              <a:rect b="b" l="l" r="r" t="t"/>
              <a:pathLst>
                <a:path extrusionOk="0" h="120000" w="2673985">
                  <a:moveTo>
                    <a:pt x="2673951" y="0"/>
                  </a:moveTo>
                  <a:lnTo>
                    <a:pt x="0"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13"/>
            <p:cNvSpPr/>
            <p:nvPr/>
          </p:nvSpPr>
          <p:spPr>
            <a:xfrm>
              <a:off x="4374007" y="5802914"/>
              <a:ext cx="76200" cy="41275"/>
            </a:xfrm>
            <a:custGeom>
              <a:rect b="b" l="l" r="r" t="t"/>
              <a:pathLst>
                <a:path extrusionOk="0" h="41275" w="76200">
                  <a:moveTo>
                    <a:pt x="0" y="41087"/>
                  </a:moveTo>
                  <a:lnTo>
                    <a:pt x="75932"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13"/>
            <p:cNvSpPr/>
            <p:nvPr/>
          </p:nvSpPr>
          <p:spPr>
            <a:xfrm>
              <a:off x="1687322" y="5812757"/>
              <a:ext cx="83185" cy="24130"/>
            </a:xfrm>
            <a:custGeom>
              <a:rect b="b" l="l" r="r" t="t"/>
              <a:pathLst>
                <a:path extrusionOk="0" h="24129" w="83185">
                  <a:moveTo>
                    <a:pt x="0" y="24074"/>
                  </a:moveTo>
                  <a:lnTo>
                    <a:pt x="82917"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41" name="Google Shape;541;p13"/>
          <p:cNvSpPr txBox="1"/>
          <p:nvPr/>
        </p:nvSpPr>
        <p:spPr>
          <a:xfrm>
            <a:off x="2805306" y="5834467"/>
            <a:ext cx="248920" cy="1397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750">
                <a:solidFill>
                  <a:srgbClr val="445157"/>
                </a:solidFill>
                <a:latin typeface="Verdana"/>
                <a:ea typeface="Verdana"/>
                <a:cs typeface="Verdana"/>
                <a:sym typeface="Verdana"/>
              </a:rPr>
              <a:t>60 m</a:t>
            </a:r>
            <a:endParaRPr sz="750">
              <a:solidFill>
                <a:schemeClr val="dk1"/>
              </a:solidFill>
              <a:latin typeface="Verdana"/>
              <a:ea typeface="Verdana"/>
              <a:cs typeface="Verdana"/>
              <a:sym typeface="Verdana"/>
            </a:endParaRPr>
          </a:p>
        </p:txBody>
      </p:sp>
      <p:grpSp>
        <p:nvGrpSpPr>
          <p:cNvPr id="542" name="Google Shape;542;p13"/>
          <p:cNvGrpSpPr/>
          <p:nvPr/>
        </p:nvGrpSpPr>
        <p:grpSpPr>
          <a:xfrm>
            <a:off x="4418235" y="5798333"/>
            <a:ext cx="3718668" cy="50800"/>
            <a:chOff x="4418235" y="5798333"/>
            <a:chExt cx="3718668" cy="50800"/>
          </a:xfrm>
        </p:grpSpPr>
        <p:sp>
          <p:nvSpPr>
            <p:cNvPr id="543" name="Google Shape;543;p13"/>
            <p:cNvSpPr/>
            <p:nvPr/>
          </p:nvSpPr>
          <p:spPr>
            <a:xfrm>
              <a:off x="4418235" y="5823460"/>
              <a:ext cx="3674110" cy="0"/>
            </a:xfrm>
            <a:custGeom>
              <a:rect b="b" l="l" r="r" t="t"/>
              <a:pathLst>
                <a:path extrusionOk="0" h="120000" w="3674109">
                  <a:moveTo>
                    <a:pt x="3673810" y="0"/>
                  </a:moveTo>
                  <a:lnTo>
                    <a:pt x="0"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13"/>
            <p:cNvSpPr/>
            <p:nvPr/>
          </p:nvSpPr>
          <p:spPr>
            <a:xfrm>
              <a:off x="8046098" y="5798333"/>
              <a:ext cx="90805" cy="50800"/>
            </a:xfrm>
            <a:custGeom>
              <a:rect b="b" l="l" r="r" t="t"/>
              <a:pathLst>
                <a:path extrusionOk="0" h="50800" w="90804">
                  <a:moveTo>
                    <a:pt x="0" y="50251"/>
                  </a:moveTo>
                  <a:lnTo>
                    <a:pt x="90259"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45" name="Google Shape;545;p13"/>
          <p:cNvSpPr txBox="1"/>
          <p:nvPr/>
        </p:nvSpPr>
        <p:spPr>
          <a:xfrm>
            <a:off x="6196242" y="5830597"/>
            <a:ext cx="266700" cy="1397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750">
                <a:solidFill>
                  <a:srgbClr val="445157"/>
                </a:solidFill>
                <a:latin typeface="Verdana"/>
                <a:ea typeface="Verdana"/>
                <a:cs typeface="Verdana"/>
                <a:sym typeface="Verdana"/>
              </a:rPr>
              <a:t>70 m</a:t>
            </a:r>
            <a:endParaRPr sz="750">
              <a:solidFill>
                <a:schemeClr val="dk1"/>
              </a:solidFill>
              <a:latin typeface="Verdana"/>
              <a:ea typeface="Verdana"/>
              <a:cs typeface="Verdana"/>
              <a:sym typeface="Verdana"/>
            </a:endParaRPr>
          </a:p>
        </p:txBody>
      </p:sp>
      <p:grpSp>
        <p:nvGrpSpPr>
          <p:cNvPr id="546" name="Google Shape;546;p13"/>
          <p:cNvGrpSpPr/>
          <p:nvPr/>
        </p:nvGrpSpPr>
        <p:grpSpPr>
          <a:xfrm>
            <a:off x="1030893" y="1510642"/>
            <a:ext cx="7376836" cy="4359484"/>
            <a:chOff x="1030893" y="1510642"/>
            <a:chExt cx="7376836" cy="4359484"/>
          </a:xfrm>
        </p:grpSpPr>
        <p:sp>
          <p:nvSpPr>
            <p:cNvPr id="547" name="Google Shape;547;p13"/>
            <p:cNvSpPr/>
            <p:nvPr/>
          </p:nvSpPr>
          <p:spPr>
            <a:xfrm>
              <a:off x="1485988" y="4214399"/>
              <a:ext cx="457834" cy="1357630"/>
            </a:xfrm>
            <a:custGeom>
              <a:rect b="b" l="l" r="r" t="t"/>
              <a:pathLst>
                <a:path extrusionOk="0" h="1357629" w="457835">
                  <a:moveTo>
                    <a:pt x="0" y="1357598"/>
                  </a:moveTo>
                  <a:lnTo>
                    <a:pt x="0" y="1121983"/>
                  </a:lnTo>
                  <a:lnTo>
                    <a:pt x="0" y="0"/>
                  </a:lnTo>
                  <a:lnTo>
                    <a:pt x="457231" y="0"/>
                  </a:lnTo>
                  <a:lnTo>
                    <a:pt x="457231" y="1357598"/>
                  </a:lnTo>
                  <a:lnTo>
                    <a:pt x="0" y="1357598"/>
                  </a:lnTo>
                  <a:close/>
                </a:path>
              </a:pathLst>
            </a:custGeom>
            <a:noFill/>
            <a:ln cap="flat" cmpd="sng" w="16000">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13"/>
            <p:cNvSpPr/>
            <p:nvPr/>
          </p:nvSpPr>
          <p:spPr>
            <a:xfrm>
              <a:off x="1668404" y="3856293"/>
              <a:ext cx="90514" cy="14369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13"/>
            <p:cNvSpPr/>
            <p:nvPr/>
          </p:nvSpPr>
          <p:spPr>
            <a:xfrm>
              <a:off x="1704644" y="3968166"/>
              <a:ext cx="17780" cy="236854"/>
            </a:xfrm>
            <a:custGeom>
              <a:rect b="b" l="l" r="r" t="t"/>
              <a:pathLst>
                <a:path extrusionOk="0" h="236854" w="17780">
                  <a:moveTo>
                    <a:pt x="17668" y="0"/>
                  </a:moveTo>
                  <a:lnTo>
                    <a:pt x="0" y="0"/>
                  </a:lnTo>
                  <a:lnTo>
                    <a:pt x="0" y="236498"/>
                  </a:lnTo>
                  <a:lnTo>
                    <a:pt x="17668" y="236498"/>
                  </a:lnTo>
                  <a:lnTo>
                    <a:pt x="17668" y="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13"/>
            <p:cNvSpPr/>
            <p:nvPr/>
          </p:nvSpPr>
          <p:spPr>
            <a:xfrm>
              <a:off x="1030893" y="3289642"/>
              <a:ext cx="1365451" cy="159542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13"/>
            <p:cNvSpPr/>
            <p:nvPr/>
          </p:nvSpPr>
          <p:spPr>
            <a:xfrm>
              <a:off x="7775269" y="1510642"/>
              <a:ext cx="632460" cy="4058285"/>
            </a:xfrm>
            <a:custGeom>
              <a:rect b="b" l="l" r="r" t="t"/>
              <a:pathLst>
                <a:path extrusionOk="0" h="4058285" w="632459">
                  <a:moveTo>
                    <a:pt x="0" y="4057736"/>
                  </a:moveTo>
                  <a:lnTo>
                    <a:pt x="0" y="3353463"/>
                  </a:lnTo>
                  <a:lnTo>
                    <a:pt x="0" y="0"/>
                  </a:lnTo>
                  <a:lnTo>
                    <a:pt x="631929" y="0"/>
                  </a:lnTo>
                  <a:lnTo>
                    <a:pt x="631929" y="4057736"/>
                  </a:lnTo>
                  <a:lnTo>
                    <a:pt x="0" y="4057736"/>
                  </a:lnTo>
                  <a:close/>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13"/>
            <p:cNvSpPr/>
            <p:nvPr/>
          </p:nvSpPr>
          <p:spPr>
            <a:xfrm>
              <a:off x="8091842" y="5727881"/>
              <a:ext cx="0" cy="140335"/>
            </a:xfrm>
            <a:custGeom>
              <a:rect b="b" l="l" r="r" t="t"/>
              <a:pathLst>
                <a:path extrusionOk="0" h="140335" w="120000">
                  <a:moveTo>
                    <a:pt x="0" y="0"/>
                  </a:moveTo>
                  <a:lnTo>
                    <a:pt x="0" y="140144"/>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13"/>
            <p:cNvSpPr/>
            <p:nvPr/>
          </p:nvSpPr>
          <p:spPr>
            <a:xfrm>
              <a:off x="4411979" y="5721536"/>
              <a:ext cx="0" cy="148590"/>
            </a:xfrm>
            <a:custGeom>
              <a:rect b="b" l="l" r="r" t="t"/>
              <a:pathLst>
                <a:path extrusionOk="0" h="148589" w="120000">
                  <a:moveTo>
                    <a:pt x="0" y="0"/>
                  </a:moveTo>
                  <a:lnTo>
                    <a:pt x="0" y="148031"/>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13"/>
            <p:cNvSpPr/>
            <p:nvPr/>
          </p:nvSpPr>
          <p:spPr>
            <a:xfrm>
              <a:off x="1723186" y="5721536"/>
              <a:ext cx="0" cy="148590"/>
            </a:xfrm>
            <a:custGeom>
              <a:rect b="b" l="l" r="r" t="t"/>
              <a:pathLst>
                <a:path extrusionOk="0" h="148589" w="120000">
                  <a:moveTo>
                    <a:pt x="0" y="0"/>
                  </a:moveTo>
                  <a:lnTo>
                    <a:pt x="0" y="148031"/>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55" name="Google Shape;555;p13"/>
          <p:cNvSpPr txBox="1"/>
          <p:nvPr/>
        </p:nvSpPr>
        <p:spPr>
          <a:xfrm rot="-5400000">
            <a:off x="9285716" y="3465988"/>
            <a:ext cx="307340" cy="1600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50">
                <a:solidFill>
                  <a:srgbClr val="445157"/>
                </a:solidFill>
                <a:latin typeface="Verdana"/>
                <a:ea typeface="Verdana"/>
                <a:cs typeface="Verdana"/>
                <a:sym typeface="Verdana"/>
              </a:rPr>
              <a:t>90 m</a:t>
            </a:r>
            <a:endParaRPr sz="850">
              <a:solidFill>
                <a:schemeClr val="dk1"/>
              </a:solidFill>
              <a:latin typeface="Verdana"/>
              <a:ea typeface="Verdana"/>
              <a:cs typeface="Verdana"/>
              <a:sym typeface="Verdana"/>
            </a:endParaRPr>
          </a:p>
        </p:txBody>
      </p:sp>
      <p:grpSp>
        <p:nvGrpSpPr>
          <p:cNvPr id="556" name="Google Shape;556;p13"/>
          <p:cNvGrpSpPr/>
          <p:nvPr/>
        </p:nvGrpSpPr>
        <p:grpSpPr>
          <a:xfrm>
            <a:off x="8414563" y="1500873"/>
            <a:ext cx="1116330" cy="4065904"/>
            <a:chOff x="8414563" y="1500873"/>
            <a:chExt cx="1116330" cy="4065904"/>
          </a:xfrm>
        </p:grpSpPr>
        <p:sp>
          <p:nvSpPr>
            <p:cNvPr id="557" name="Google Shape;557;p13"/>
            <p:cNvSpPr/>
            <p:nvPr/>
          </p:nvSpPr>
          <p:spPr>
            <a:xfrm>
              <a:off x="8414563" y="1510626"/>
              <a:ext cx="1116330" cy="0"/>
            </a:xfrm>
            <a:custGeom>
              <a:rect b="b" l="l" r="r" t="t"/>
              <a:pathLst>
                <a:path extrusionOk="0" h="120000" w="1116329">
                  <a:moveTo>
                    <a:pt x="0" y="0"/>
                  </a:moveTo>
                  <a:lnTo>
                    <a:pt x="1115805"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13"/>
            <p:cNvSpPr/>
            <p:nvPr/>
          </p:nvSpPr>
          <p:spPr>
            <a:xfrm>
              <a:off x="9530372" y="1500873"/>
              <a:ext cx="0" cy="4065904"/>
            </a:xfrm>
            <a:custGeom>
              <a:rect b="b" l="l" r="r" t="t"/>
              <a:pathLst>
                <a:path extrusionOk="0" h="4065904" w="120000">
                  <a:moveTo>
                    <a:pt x="0" y="0"/>
                  </a:moveTo>
                  <a:lnTo>
                    <a:pt x="0" y="4065679"/>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13"/>
            <p:cNvSpPr/>
            <p:nvPr/>
          </p:nvSpPr>
          <p:spPr>
            <a:xfrm>
              <a:off x="8553767" y="1744700"/>
              <a:ext cx="210273" cy="21029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60" name="Google Shape;560;p13"/>
          <p:cNvSpPr txBox="1"/>
          <p:nvPr/>
        </p:nvSpPr>
        <p:spPr>
          <a:xfrm>
            <a:off x="8588863" y="1715434"/>
            <a:ext cx="138430" cy="24574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450">
                <a:solidFill>
                  <a:srgbClr val="FFFFFF"/>
                </a:solidFill>
                <a:latin typeface="Verdana"/>
                <a:ea typeface="Verdana"/>
                <a:cs typeface="Verdana"/>
                <a:sym typeface="Verdana"/>
              </a:rPr>
              <a:t>3</a:t>
            </a:r>
            <a:endParaRPr sz="1450">
              <a:solidFill>
                <a:schemeClr val="dk1"/>
              </a:solidFill>
              <a:latin typeface="Verdana"/>
              <a:ea typeface="Verdana"/>
              <a:cs typeface="Verdana"/>
              <a:sym typeface="Verdana"/>
            </a:endParaRPr>
          </a:p>
        </p:txBody>
      </p:sp>
      <p:sp>
        <p:nvSpPr>
          <p:cNvPr id="561" name="Google Shape;561;p13"/>
          <p:cNvSpPr/>
          <p:nvPr/>
        </p:nvSpPr>
        <p:spPr>
          <a:xfrm>
            <a:off x="4695037" y="4250207"/>
            <a:ext cx="210286" cy="210286"/>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13"/>
          <p:cNvSpPr txBox="1"/>
          <p:nvPr/>
        </p:nvSpPr>
        <p:spPr>
          <a:xfrm>
            <a:off x="4757346" y="4220953"/>
            <a:ext cx="91440" cy="24574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450">
                <a:solidFill>
                  <a:srgbClr val="FFFFFF"/>
                </a:solidFill>
                <a:latin typeface="Verdana"/>
                <a:ea typeface="Verdana"/>
                <a:cs typeface="Verdana"/>
                <a:sym typeface="Verdana"/>
              </a:rPr>
              <a:t>1</a:t>
            </a:r>
            <a:endParaRPr sz="1450">
              <a:solidFill>
                <a:schemeClr val="dk1"/>
              </a:solidFill>
              <a:latin typeface="Verdana"/>
              <a:ea typeface="Verdana"/>
              <a:cs typeface="Verdana"/>
              <a:sym typeface="Verdana"/>
            </a:endParaRPr>
          </a:p>
        </p:txBody>
      </p:sp>
      <p:grpSp>
        <p:nvGrpSpPr>
          <p:cNvPr id="563" name="Google Shape;563;p13"/>
          <p:cNvGrpSpPr/>
          <p:nvPr/>
        </p:nvGrpSpPr>
        <p:grpSpPr>
          <a:xfrm>
            <a:off x="1612906" y="1486484"/>
            <a:ext cx="6582561" cy="4195643"/>
            <a:chOff x="1612906" y="1486484"/>
            <a:chExt cx="6582561" cy="4195643"/>
          </a:xfrm>
        </p:grpSpPr>
        <p:sp>
          <p:nvSpPr>
            <p:cNvPr id="564" name="Google Shape;564;p13"/>
            <p:cNvSpPr/>
            <p:nvPr/>
          </p:nvSpPr>
          <p:spPr>
            <a:xfrm>
              <a:off x="8091233" y="1486484"/>
              <a:ext cx="0" cy="3724275"/>
            </a:xfrm>
            <a:custGeom>
              <a:rect b="b" l="l" r="r" t="t"/>
              <a:pathLst>
                <a:path extrusionOk="0" h="3724275" w="120000">
                  <a:moveTo>
                    <a:pt x="0" y="0"/>
                  </a:moveTo>
                  <a:lnTo>
                    <a:pt x="0" y="3724003"/>
                  </a:lnTo>
                </a:path>
              </a:pathLst>
            </a:custGeom>
            <a:noFill/>
            <a:ln cap="flat" cmpd="sng" w="1877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5" name="Google Shape;565;p13"/>
            <p:cNvSpPr/>
            <p:nvPr/>
          </p:nvSpPr>
          <p:spPr>
            <a:xfrm>
              <a:off x="1612906" y="5620564"/>
              <a:ext cx="208279" cy="0"/>
            </a:xfrm>
            <a:custGeom>
              <a:rect b="b" l="l" r="r" t="t"/>
              <a:pathLst>
                <a:path extrusionOk="0" h="120000" w="208280">
                  <a:moveTo>
                    <a:pt x="208083" y="0"/>
                  </a:moveTo>
                  <a:lnTo>
                    <a:pt x="0" y="0"/>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6" name="Google Shape;566;p13"/>
            <p:cNvSpPr/>
            <p:nvPr/>
          </p:nvSpPr>
          <p:spPr>
            <a:xfrm>
              <a:off x="1639420" y="5649630"/>
              <a:ext cx="155575" cy="0"/>
            </a:xfrm>
            <a:custGeom>
              <a:rect b="b" l="l" r="r" t="t"/>
              <a:pathLst>
                <a:path extrusionOk="0" h="120000" w="155575">
                  <a:moveTo>
                    <a:pt x="155076" y="0"/>
                  </a:moveTo>
                  <a:lnTo>
                    <a:pt x="0" y="0"/>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7" name="Google Shape;567;p13"/>
            <p:cNvSpPr/>
            <p:nvPr/>
          </p:nvSpPr>
          <p:spPr>
            <a:xfrm>
              <a:off x="1669686" y="5676167"/>
              <a:ext cx="94615" cy="0"/>
            </a:xfrm>
            <a:custGeom>
              <a:rect b="b" l="l" r="r" t="t"/>
              <a:pathLst>
                <a:path extrusionOk="0" h="120000" w="94614">
                  <a:moveTo>
                    <a:pt x="94559" y="0"/>
                  </a:moveTo>
                  <a:lnTo>
                    <a:pt x="0" y="0"/>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13"/>
            <p:cNvSpPr/>
            <p:nvPr/>
          </p:nvSpPr>
          <p:spPr>
            <a:xfrm>
              <a:off x="8091233" y="5440299"/>
              <a:ext cx="0" cy="194945"/>
            </a:xfrm>
            <a:custGeom>
              <a:rect b="b" l="l" r="r" t="t"/>
              <a:pathLst>
                <a:path extrusionOk="0" h="194945" w="120000">
                  <a:moveTo>
                    <a:pt x="0" y="0"/>
                  </a:moveTo>
                  <a:lnTo>
                    <a:pt x="0" y="194921"/>
                  </a:lnTo>
                </a:path>
              </a:pathLst>
            </a:custGeom>
            <a:noFill/>
            <a:ln cap="flat" cmpd="sng" w="1877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13"/>
            <p:cNvSpPr/>
            <p:nvPr/>
          </p:nvSpPr>
          <p:spPr>
            <a:xfrm>
              <a:off x="7987188" y="5626524"/>
              <a:ext cx="208279" cy="0"/>
            </a:xfrm>
            <a:custGeom>
              <a:rect b="b" l="l" r="r" t="t"/>
              <a:pathLst>
                <a:path extrusionOk="0" h="120000" w="208279">
                  <a:moveTo>
                    <a:pt x="208083" y="0"/>
                  </a:moveTo>
                  <a:lnTo>
                    <a:pt x="0" y="0"/>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0" name="Google Shape;570;p13"/>
            <p:cNvSpPr/>
            <p:nvPr/>
          </p:nvSpPr>
          <p:spPr>
            <a:xfrm>
              <a:off x="8013690" y="5655592"/>
              <a:ext cx="155575" cy="0"/>
            </a:xfrm>
            <a:custGeom>
              <a:rect b="b" l="l" r="r" t="t"/>
              <a:pathLst>
                <a:path extrusionOk="0" h="120000" w="155575">
                  <a:moveTo>
                    <a:pt x="155076" y="0"/>
                  </a:moveTo>
                  <a:lnTo>
                    <a:pt x="0" y="0"/>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1" name="Google Shape;571;p13"/>
            <p:cNvSpPr/>
            <p:nvPr/>
          </p:nvSpPr>
          <p:spPr>
            <a:xfrm>
              <a:off x="8043956" y="5682127"/>
              <a:ext cx="94615" cy="0"/>
            </a:xfrm>
            <a:custGeom>
              <a:rect b="b" l="l" r="r" t="t"/>
              <a:pathLst>
                <a:path extrusionOk="0" h="120000" w="94615">
                  <a:moveTo>
                    <a:pt x="94559" y="0"/>
                  </a:moveTo>
                  <a:lnTo>
                    <a:pt x="0" y="0"/>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72" name="Google Shape;572;p13"/>
          <p:cNvSpPr txBox="1"/>
          <p:nvPr/>
        </p:nvSpPr>
        <p:spPr>
          <a:xfrm>
            <a:off x="6921173" y="1161008"/>
            <a:ext cx="695960" cy="290830"/>
          </a:xfrm>
          <a:prstGeom prst="rect">
            <a:avLst/>
          </a:prstGeom>
          <a:noFill/>
          <a:ln>
            <a:noFill/>
          </a:ln>
        </p:spPr>
        <p:txBody>
          <a:bodyPr anchorCtr="0" anchor="t" bIns="0" lIns="0" spcFirstLastPara="1" rIns="0" wrap="square" tIns="12050">
            <a:spAutoFit/>
          </a:bodyPr>
          <a:lstStyle/>
          <a:p>
            <a:pPr indent="-57150" lvl="0" marL="69215" marR="5080" rtl="0" algn="l">
              <a:lnSpc>
                <a:spcPct val="102400"/>
              </a:lnSpc>
              <a:spcBef>
                <a:spcPts val="0"/>
              </a:spcBef>
              <a:spcAft>
                <a:spcPts val="0"/>
              </a:spcAft>
              <a:buNone/>
            </a:pPr>
            <a:r>
              <a:rPr lang="en-US" sz="850">
                <a:solidFill>
                  <a:srgbClr val="5C5D60"/>
                </a:solidFill>
                <a:latin typeface="Verdana"/>
                <a:ea typeface="Verdana"/>
                <a:cs typeface="Verdana"/>
                <a:sym typeface="Verdana"/>
              </a:rPr>
              <a:t>dinco DNNF  connector</a:t>
            </a:r>
            <a:endParaRPr sz="850">
              <a:solidFill>
                <a:schemeClr val="dk1"/>
              </a:solidFill>
              <a:latin typeface="Verdana"/>
              <a:ea typeface="Verdana"/>
              <a:cs typeface="Verdana"/>
              <a:sym typeface="Verdana"/>
            </a:endParaRPr>
          </a:p>
        </p:txBody>
      </p:sp>
      <p:sp>
        <p:nvSpPr>
          <p:cNvPr id="573" name="Google Shape;573;p13"/>
          <p:cNvSpPr txBox="1"/>
          <p:nvPr/>
        </p:nvSpPr>
        <p:spPr>
          <a:xfrm>
            <a:off x="2761301" y="5057027"/>
            <a:ext cx="431165" cy="423545"/>
          </a:xfrm>
          <a:prstGeom prst="rect">
            <a:avLst/>
          </a:prstGeom>
          <a:noFill/>
          <a:ln>
            <a:noFill/>
          </a:ln>
        </p:spPr>
        <p:txBody>
          <a:bodyPr anchorCtr="0" anchor="t" bIns="0" lIns="0" spcFirstLastPara="1" rIns="0" wrap="square" tIns="12050">
            <a:spAutoFit/>
          </a:bodyPr>
          <a:lstStyle/>
          <a:p>
            <a:pPr indent="0" lvl="0" marL="12700" marR="5080" rtl="0" algn="ctr">
              <a:lnSpc>
                <a:spcPct val="102400"/>
              </a:lnSpc>
              <a:spcBef>
                <a:spcPts val="0"/>
              </a:spcBef>
              <a:spcAft>
                <a:spcPts val="0"/>
              </a:spcAft>
              <a:buNone/>
            </a:pPr>
            <a:r>
              <a:rPr lang="en-US" sz="850">
                <a:solidFill>
                  <a:srgbClr val="5C5D60"/>
                </a:solidFill>
                <a:latin typeface="Verdana"/>
                <a:ea typeface="Verdana"/>
                <a:cs typeface="Verdana"/>
                <a:sym typeface="Verdana"/>
              </a:rPr>
              <a:t>dinfil  DNNFT</a:t>
            </a:r>
            <a:endParaRPr sz="850">
              <a:solidFill>
                <a:schemeClr val="dk1"/>
              </a:solidFill>
              <a:latin typeface="Verdana"/>
              <a:ea typeface="Verdana"/>
              <a:cs typeface="Verdana"/>
              <a:sym typeface="Verdana"/>
            </a:endParaRPr>
          </a:p>
          <a:p>
            <a:pPr indent="0" lvl="0" marL="0" marR="0" rtl="0" algn="ctr">
              <a:lnSpc>
                <a:spcPct val="100000"/>
              </a:lnSpc>
              <a:spcBef>
                <a:spcPts val="25"/>
              </a:spcBef>
              <a:spcAft>
                <a:spcPts val="0"/>
              </a:spcAft>
              <a:buNone/>
            </a:pPr>
            <a:r>
              <a:rPr lang="en-US" sz="850">
                <a:solidFill>
                  <a:srgbClr val="5C5D60"/>
                </a:solidFill>
                <a:latin typeface="Verdana"/>
                <a:ea typeface="Verdana"/>
                <a:cs typeface="Verdana"/>
                <a:sym typeface="Verdana"/>
              </a:rPr>
              <a:t>filter</a:t>
            </a:r>
            <a:endParaRPr sz="850">
              <a:solidFill>
                <a:schemeClr val="dk1"/>
              </a:solidFill>
              <a:latin typeface="Verdana"/>
              <a:ea typeface="Verdana"/>
              <a:cs typeface="Verdana"/>
              <a:sym typeface="Verdana"/>
            </a:endParaRPr>
          </a:p>
        </p:txBody>
      </p:sp>
      <p:grpSp>
        <p:nvGrpSpPr>
          <p:cNvPr id="574" name="Google Shape;574;p13"/>
          <p:cNvGrpSpPr/>
          <p:nvPr/>
        </p:nvGrpSpPr>
        <p:grpSpPr>
          <a:xfrm>
            <a:off x="1673821" y="1342326"/>
            <a:ext cx="6343700" cy="4008331"/>
            <a:chOff x="1673821" y="1342326"/>
            <a:chExt cx="6343700" cy="4008331"/>
          </a:xfrm>
        </p:grpSpPr>
        <p:sp>
          <p:nvSpPr>
            <p:cNvPr id="575" name="Google Shape;575;p13"/>
            <p:cNvSpPr/>
            <p:nvPr/>
          </p:nvSpPr>
          <p:spPr>
            <a:xfrm>
              <a:off x="1776297" y="5322717"/>
              <a:ext cx="27940" cy="27940"/>
            </a:xfrm>
            <a:custGeom>
              <a:rect b="b" l="l" r="r" t="t"/>
              <a:pathLst>
                <a:path extrusionOk="0" h="27939" w="27939">
                  <a:moveTo>
                    <a:pt x="27432" y="13708"/>
                  </a:moveTo>
                  <a:lnTo>
                    <a:pt x="27432" y="21276"/>
                  </a:lnTo>
                  <a:lnTo>
                    <a:pt x="21292" y="27416"/>
                  </a:lnTo>
                  <a:lnTo>
                    <a:pt x="13725" y="27416"/>
                  </a:lnTo>
                  <a:lnTo>
                    <a:pt x="6139" y="27416"/>
                  </a:lnTo>
                  <a:lnTo>
                    <a:pt x="0" y="21276"/>
                  </a:lnTo>
                  <a:lnTo>
                    <a:pt x="0" y="13708"/>
                  </a:lnTo>
                  <a:lnTo>
                    <a:pt x="0" y="6140"/>
                  </a:lnTo>
                  <a:lnTo>
                    <a:pt x="6139" y="0"/>
                  </a:lnTo>
                  <a:lnTo>
                    <a:pt x="13725" y="0"/>
                  </a:lnTo>
                  <a:lnTo>
                    <a:pt x="21292" y="0"/>
                  </a:lnTo>
                  <a:lnTo>
                    <a:pt x="27432" y="6140"/>
                  </a:lnTo>
                  <a:lnTo>
                    <a:pt x="27432" y="13708"/>
                  </a:lnTo>
                  <a:close/>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13"/>
            <p:cNvSpPr/>
            <p:nvPr/>
          </p:nvSpPr>
          <p:spPr>
            <a:xfrm>
              <a:off x="7989581" y="5302422"/>
              <a:ext cx="27940" cy="27940"/>
            </a:xfrm>
            <a:custGeom>
              <a:rect b="b" l="l" r="r" t="t"/>
              <a:pathLst>
                <a:path extrusionOk="0" h="27939" w="27940">
                  <a:moveTo>
                    <a:pt x="27432" y="13708"/>
                  </a:moveTo>
                  <a:lnTo>
                    <a:pt x="27432" y="21276"/>
                  </a:lnTo>
                  <a:lnTo>
                    <a:pt x="21292" y="27416"/>
                  </a:lnTo>
                  <a:lnTo>
                    <a:pt x="13725" y="27416"/>
                  </a:lnTo>
                  <a:lnTo>
                    <a:pt x="6139" y="27416"/>
                  </a:lnTo>
                  <a:lnTo>
                    <a:pt x="0" y="21276"/>
                  </a:lnTo>
                  <a:lnTo>
                    <a:pt x="0" y="13708"/>
                  </a:lnTo>
                  <a:lnTo>
                    <a:pt x="0" y="6121"/>
                  </a:lnTo>
                  <a:lnTo>
                    <a:pt x="6139" y="0"/>
                  </a:lnTo>
                  <a:lnTo>
                    <a:pt x="13725" y="0"/>
                  </a:lnTo>
                  <a:lnTo>
                    <a:pt x="21292" y="0"/>
                  </a:lnTo>
                  <a:lnTo>
                    <a:pt x="27432" y="6121"/>
                  </a:lnTo>
                  <a:lnTo>
                    <a:pt x="27432" y="13708"/>
                  </a:lnTo>
                  <a:close/>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13"/>
            <p:cNvSpPr/>
            <p:nvPr/>
          </p:nvSpPr>
          <p:spPr>
            <a:xfrm>
              <a:off x="7677327" y="1342326"/>
              <a:ext cx="332740" cy="85090"/>
            </a:xfrm>
            <a:custGeom>
              <a:rect b="b" l="l" r="r" t="t"/>
              <a:pathLst>
                <a:path extrusionOk="0" h="85090" w="332740">
                  <a:moveTo>
                    <a:pt x="0" y="0"/>
                  </a:moveTo>
                  <a:lnTo>
                    <a:pt x="332497" y="84841"/>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13"/>
            <p:cNvSpPr/>
            <p:nvPr/>
          </p:nvSpPr>
          <p:spPr>
            <a:xfrm>
              <a:off x="7986927" y="1412196"/>
              <a:ext cx="27940" cy="27940"/>
            </a:xfrm>
            <a:custGeom>
              <a:rect b="b" l="l" r="r" t="t"/>
              <a:pathLst>
                <a:path extrusionOk="0" h="27940" w="27940">
                  <a:moveTo>
                    <a:pt x="27432" y="13708"/>
                  </a:moveTo>
                  <a:lnTo>
                    <a:pt x="27432" y="21276"/>
                  </a:lnTo>
                  <a:lnTo>
                    <a:pt x="21292" y="27416"/>
                  </a:lnTo>
                  <a:lnTo>
                    <a:pt x="13725" y="27416"/>
                  </a:lnTo>
                  <a:lnTo>
                    <a:pt x="6139" y="27416"/>
                  </a:lnTo>
                  <a:lnTo>
                    <a:pt x="0" y="21276"/>
                  </a:lnTo>
                  <a:lnTo>
                    <a:pt x="0" y="13708"/>
                  </a:lnTo>
                  <a:lnTo>
                    <a:pt x="0" y="6140"/>
                  </a:lnTo>
                  <a:lnTo>
                    <a:pt x="6139" y="0"/>
                  </a:lnTo>
                  <a:lnTo>
                    <a:pt x="13725" y="0"/>
                  </a:lnTo>
                  <a:lnTo>
                    <a:pt x="21292" y="0"/>
                  </a:lnTo>
                  <a:lnTo>
                    <a:pt x="27432" y="6140"/>
                  </a:lnTo>
                  <a:lnTo>
                    <a:pt x="27432" y="13708"/>
                  </a:lnTo>
                  <a:close/>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13"/>
            <p:cNvSpPr/>
            <p:nvPr/>
          </p:nvSpPr>
          <p:spPr>
            <a:xfrm>
              <a:off x="1673821" y="4066682"/>
              <a:ext cx="81560" cy="126083"/>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13"/>
            <p:cNvSpPr/>
            <p:nvPr/>
          </p:nvSpPr>
          <p:spPr>
            <a:xfrm>
              <a:off x="1713674" y="4056735"/>
              <a:ext cx="0" cy="34290"/>
            </a:xfrm>
            <a:custGeom>
              <a:rect b="b" l="l" r="r" t="t"/>
              <a:pathLst>
                <a:path extrusionOk="0" h="34289" w="120000">
                  <a:moveTo>
                    <a:pt x="0" y="16966"/>
                  </a:moveTo>
                  <a:lnTo>
                    <a:pt x="0" y="16966"/>
                  </a:lnTo>
                </a:path>
              </a:pathLst>
            </a:custGeom>
            <a:noFill/>
            <a:ln cap="flat" cmpd="sng" w="3392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81" name="Google Shape;581;p13"/>
          <p:cNvSpPr txBox="1"/>
          <p:nvPr/>
        </p:nvSpPr>
        <p:spPr>
          <a:xfrm>
            <a:off x="2842779" y="3924993"/>
            <a:ext cx="695960" cy="290830"/>
          </a:xfrm>
          <a:prstGeom prst="rect">
            <a:avLst/>
          </a:prstGeom>
          <a:noFill/>
          <a:ln>
            <a:noFill/>
          </a:ln>
        </p:spPr>
        <p:txBody>
          <a:bodyPr anchorCtr="0" anchor="t" bIns="0" lIns="0" spcFirstLastPara="1" rIns="0" wrap="square" tIns="12050">
            <a:spAutoFit/>
          </a:bodyPr>
          <a:lstStyle/>
          <a:p>
            <a:pPr indent="-57150" lvl="0" marL="69215" marR="5080" rtl="0" algn="l">
              <a:lnSpc>
                <a:spcPct val="102400"/>
              </a:lnSpc>
              <a:spcBef>
                <a:spcPts val="0"/>
              </a:spcBef>
              <a:spcAft>
                <a:spcPts val="0"/>
              </a:spcAft>
              <a:buNone/>
            </a:pPr>
            <a:r>
              <a:rPr lang="en-US" sz="850">
                <a:solidFill>
                  <a:srgbClr val="5C5D60"/>
                </a:solidFill>
                <a:latin typeface="Verdana"/>
                <a:ea typeface="Verdana"/>
                <a:cs typeface="Verdana"/>
                <a:sym typeface="Verdana"/>
              </a:rPr>
              <a:t>dinco DNNF  connector</a:t>
            </a:r>
            <a:endParaRPr sz="850">
              <a:solidFill>
                <a:schemeClr val="dk1"/>
              </a:solidFill>
              <a:latin typeface="Verdana"/>
              <a:ea typeface="Verdana"/>
              <a:cs typeface="Verdana"/>
              <a:sym typeface="Verdana"/>
            </a:endParaRPr>
          </a:p>
        </p:txBody>
      </p:sp>
      <p:grpSp>
        <p:nvGrpSpPr>
          <p:cNvPr id="582" name="Google Shape;582;p13"/>
          <p:cNvGrpSpPr/>
          <p:nvPr/>
        </p:nvGrpSpPr>
        <p:grpSpPr>
          <a:xfrm>
            <a:off x="1346606" y="581022"/>
            <a:ext cx="9570662" cy="5099417"/>
            <a:chOff x="1346606" y="581022"/>
            <a:chExt cx="9570662" cy="5099417"/>
          </a:xfrm>
        </p:grpSpPr>
        <p:sp>
          <p:nvSpPr>
            <p:cNvPr id="583" name="Google Shape;583;p13"/>
            <p:cNvSpPr/>
            <p:nvPr/>
          </p:nvSpPr>
          <p:spPr>
            <a:xfrm>
              <a:off x="1780594" y="4066667"/>
              <a:ext cx="1032510" cy="65405"/>
            </a:xfrm>
            <a:custGeom>
              <a:rect b="b" l="l" r="r" t="t"/>
              <a:pathLst>
                <a:path extrusionOk="0" h="65404" w="1032510">
                  <a:moveTo>
                    <a:pt x="1032023" y="0"/>
                  </a:moveTo>
                  <a:lnTo>
                    <a:pt x="0" y="64917"/>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13"/>
            <p:cNvSpPr/>
            <p:nvPr/>
          </p:nvSpPr>
          <p:spPr>
            <a:xfrm>
              <a:off x="1771954" y="4113423"/>
              <a:ext cx="27940" cy="27940"/>
            </a:xfrm>
            <a:custGeom>
              <a:rect b="b" l="l" r="r" t="t"/>
              <a:pathLst>
                <a:path extrusionOk="0" h="27939" w="27939">
                  <a:moveTo>
                    <a:pt x="27432" y="13708"/>
                  </a:moveTo>
                  <a:lnTo>
                    <a:pt x="27432" y="21276"/>
                  </a:lnTo>
                  <a:lnTo>
                    <a:pt x="21292" y="27416"/>
                  </a:lnTo>
                  <a:lnTo>
                    <a:pt x="13725" y="27416"/>
                  </a:lnTo>
                  <a:lnTo>
                    <a:pt x="6139" y="27416"/>
                  </a:lnTo>
                  <a:lnTo>
                    <a:pt x="0" y="21276"/>
                  </a:lnTo>
                  <a:lnTo>
                    <a:pt x="0" y="13708"/>
                  </a:lnTo>
                  <a:lnTo>
                    <a:pt x="0" y="6140"/>
                  </a:lnTo>
                  <a:lnTo>
                    <a:pt x="6139" y="0"/>
                  </a:lnTo>
                  <a:lnTo>
                    <a:pt x="13725" y="0"/>
                  </a:lnTo>
                  <a:lnTo>
                    <a:pt x="21292" y="0"/>
                  </a:lnTo>
                  <a:lnTo>
                    <a:pt x="27432" y="6140"/>
                  </a:lnTo>
                  <a:lnTo>
                    <a:pt x="27432" y="13708"/>
                  </a:lnTo>
                  <a:close/>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13"/>
            <p:cNvSpPr/>
            <p:nvPr/>
          </p:nvSpPr>
          <p:spPr>
            <a:xfrm>
              <a:off x="1485988" y="4214952"/>
              <a:ext cx="224154" cy="139700"/>
            </a:xfrm>
            <a:custGeom>
              <a:rect b="b" l="l" r="r" t="t"/>
              <a:pathLst>
                <a:path extrusionOk="0" h="139700" w="224155">
                  <a:moveTo>
                    <a:pt x="0" y="0"/>
                  </a:moveTo>
                  <a:lnTo>
                    <a:pt x="224081"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13"/>
            <p:cNvSpPr/>
            <p:nvPr/>
          </p:nvSpPr>
          <p:spPr>
            <a:xfrm>
              <a:off x="1710076" y="4214406"/>
              <a:ext cx="233679" cy="140335"/>
            </a:xfrm>
            <a:custGeom>
              <a:rect b="b" l="l" r="r" t="t"/>
              <a:pathLst>
                <a:path extrusionOk="0" h="140335" w="233680">
                  <a:moveTo>
                    <a:pt x="233150"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13"/>
            <p:cNvSpPr/>
            <p:nvPr/>
          </p:nvSpPr>
          <p:spPr>
            <a:xfrm>
              <a:off x="1719127" y="4351292"/>
              <a:ext cx="224154" cy="139700"/>
            </a:xfrm>
            <a:custGeom>
              <a:rect b="b" l="l" r="r" t="t"/>
              <a:pathLst>
                <a:path extrusionOk="0" h="139700" w="224155">
                  <a:moveTo>
                    <a:pt x="224099"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13"/>
            <p:cNvSpPr/>
            <p:nvPr/>
          </p:nvSpPr>
          <p:spPr>
            <a:xfrm>
              <a:off x="1485988" y="4351293"/>
              <a:ext cx="233679" cy="140335"/>
            </a:xfrm>
            <a:custGeom>
              <a:rect b="b" l="l" r="r" t="t"/>
              <a:pathLst>
                <a:path extrusionOk="0" h="140335" w="233680">
                  <a:moveTo>
                    <a:pt x="0" y="140201"/>
                  </a:moveTo>
                  <a:lnTo>
                    <a:pt x="23315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p13"/>
            <p:cNvSpPr/>
            <p:nvPr/>
          </p:nvSpPr>
          <p:spPr>
            <a:xfrm>
              <a:off x="1485988" y="4488751"/>
              <a:ext cx="224154" cy="139700"/>
            </a:xfrm>
            <a:custGeom>
              <a:rect b="b" l="l" r="r" t="t"/>
              <a:pathLst>
                <a:path extrusionOk="0" h="139700" w="224155">
                  <a:moveTo>
                    <a:pt x="0" y="0"/>
                  </a:moveTo>
                  <a:lnTo>
                    <a:pt x="224081"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p13"/>
            <p:cNvSpPr/>
            <p:nvPr/>
          </p:nvSpPr>
          <p:spPr>
            <a:xfrm>
              <a:off x="1710076" y="4488180"/>
              <a:ext cx="233679" cy="140335"/>
            </a:xfrm>
            <a:custGeom>
              <a:rect b="b" l="l" r="r" t="t"/>
              <a:pathLst>
                <a:path extrusionOk="0" h="140335" w="233680">
                  <a:moveTo>
                    <a:pt x="233150" y="0"/>
                  </a:moveTo>
                  <a:lnTo>
                    <a:pt x="0" y="140219"/>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13"/>
            <p:cNvSpPr/>
            <p:nvPr/>
          </p:nvSpPr>
          <p:spPr>
            <a:xfrm>
              <a:off x="1719127" y="4625065"/>
              <a:ext cx="224154" cy="139700"/>
            </a:xfrm>
            <a:custGeom>
              <a:rect b="b" l="l" r="r" t="t"/>
              <a:pathLst>
                <a:path extrusionOk="0" h="139700" w="224155">
                  <a:moveTo>
                    <a:pt x="224099"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2" name="Google Shape;592;p13"/>
            <p:cNvSpPr/>
            <p:nvPr/>
          </p:nvSpPr>
          <p:spPr>
            <a:xfrm>
              <a:off x="1485988" y="4625074"/>
              <a:ext cx="233679" cy="140335"/>
            </a:xfrm>
            <a:custGeom>
              <a:rect b="b" l="l" r="r" t="t"/>
              <a:pathLst>
                <a:path extrusionOk="0" h="140335" w="233680">
                  <a:moveTo>
                    <a:pt x="0" y="140219"/>
                  </a:moveTo>
                  <a:lnTo>
                    <a:pt x="23315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13"/>
            <p:cNvSpPr/>
            <p:nvPr/>
          </p:nvSpPr>
          <p:spPr>
            <a:xfrm>
              <a:off x="1485988" y="4760328"/>
              <a:ext cx="224154" cy="139700"/>
            </a:xfrm>
            <a:custGeom>
              <a:rect b="b" l="l" r="r" t="t"/>
              <a:pathLst>
                <a:path extrusionOk="0" h="139700" w="224155">
                  <a:moveTo>
                    <a:pt x="0" y="0"/>
                  </a:moveTo>
                  <a:lnTo>
                    <a:pt x="224081"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13"/>
            <p:cNvSpPr/>
            <p:nvPr/>
          </p:nvSpPr>
          <p:spPr>
            <a:xfrm>
              <a:off x="1710076" y="4759769"/>
              <a:ext cx="233679" cy="140335"/>
            </a:xfrm>
            <a:custGeom>
              <a:rect b="b" l="l" r="r" t="t"/>
              <a:pathLst>
                <a:path extrusionOk="0" h="140335" w="233680">
                  <a:moveTo>
                    <a:pt x="233150"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13"/>
            <p:cNvSpPr/>
            <p:nvPr/>
          </p:nvSpPr>
          <p:spPr>
            <a:xfrm>
              <a:off x="1719127" y="4896655"/>
              <a:ext cx="224154" cy="139700"/>
            </a:xfrm>
            <a:custGeom>
              <a:rect b="b" l="l" r="r" t="t"/>
              <a:pathLst>
                <a:path extrusionOk="0" h="139700" w="224155">
                  <a:moveTo>
                    <a:pt x="224099"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13"/>
            <p:cNvSpPr/>
            <p:nvPr/>
          </p:nvSpPr>
          <p:spPr>
            <a:xfrm>
              <a:off x="1485988" y="4896669"/>
              <a:ext cx="233679" cy="140335"/>
            </a:xfrm>
            <a:custGeom>
              <a:rect b="b" l="l" r="r" t="t"/>
              <a:pathLst>
                <a:path extrusionOk="0" h="140335" w="233680">
                  <a:moveTo>
                    <a:pt x="0" y="140201"/>
                  </a:moveTo>
                  <a:lnTo>
                    <a:pt x="23315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13"/>
            <p:cNvSpPr/>
            <p:nvPr/>
          </p:nvSpPr>
          <p:spPr>
            <a:xfrm>
              <a:off x="1485988" y="5034115"/>
              <a:ext cx="224154" cy="139700"/>
            </a:xfrm>
            <a:custGeom>
              <a:rect b="b" l="l" r="r" t="t"/>
              <a:pathLst>
                <a:path extrusionOk="0" h="139700" w="224155">
                  <a:moveTo>
                    <a:pt x="0" y="0"/>
                  </a:moveTo>
                  <a:lnTo>
                    <a:pt x="224081"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8" name="Google Shape;598;p13"/>
            <p:cNvSpPr/>
            <p:nvPr/>
          </p:nvSpPr>
          <p:spPr>
            <a:xfrm>
              <a:off x="1710076" y="5033543"/>
              <a:ext cx="233679" cy="140335"/>
            </a:xfrm>
            <a:custGeom>
              <a:rect b="b" l="l" r="r" t="t"/>
              <a:pathLst>
                <a:path extrusionOk="0" h="140335" w="233680">
                  <a:moveTo>
                    <a:pt x="233150" y="0"/>
                  </a:moveTo>
                  <a:lnTo>
                    <a:pt x="0" y="140219"/>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13"/>
            <p:cNvSpPr/>
            <p:nvPr/>
          </p:nvSpPr>
          <p:spPr>
            <a:xfrm>
              <a:off x="1485988" y="5170437"/>
              <a:ext cx="233679" cy="140335"/>
            </a:xfrm>
            <a:custGeom>
              <a:rect b="b" l="l" r="r" t="t"/>
              <a:pathLst>
                <a:path extrusionOk="0" h="140335" w="233680">
                  <a:moveTo>
                    <a:pt x="0" y="140219"/>
                  </a:moveTo>
                  <a:lnTo>
                    <a:pt x="23315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13"/>
            <p:cNvSpPr/>
            <p:nvPr/>
          </p:nvSpPr>
          <p:spPr>
            <a:xfrm>
              <a:off x="1637874" y="5244233"/>
              <a:ext cx="124123" cy="235282"/>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13"/>
            <p:cNvSpPr/>
            <p:nvPr/>
          </p:nvSpPr>
          <p:spPr>
            <a:xfrm>
              <a:off x="1719127" y="5170442"/>
              <a:ext cx="224154" cy="139700"/>
            </a:xfrm>
            <a:custGeom>
              <a:rect b="b" l="l" r="r" t="t"/>
              <a:pathLst>
                <a:path extrusionOk="0" h="139700" w="224155">
                  <a:moveTo>
                    <a:pt x="224099"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13"/>
            <p:cNvSpPr/>
            <p:nvPr/>
          </p:nvSpPr>
          <p:spPr>
            <a:xfrm>
              <a:off x="7775270" y="4460214"/>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3" name="Google Shape;603;p13"/>
            <p:cNvSpPr/>
            <p:nvPr/>
          </p:nvSpPr>
          <p:spPr>
            <a:xfrm>
              <a:off x="8084982" y="4459668"/>
              <a:ext cx="322580" cy="140335"/>
            </a:xfrm>
            <a:custGeom>
              <a:rect b="b" l="l" r="r" t="t"/>
              <a:pathLst>
                <a:path extrusionOk="0" h="140335" w="322579">
                  <a:moveTo>
                    <a:pt x="322226"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4" name="Google Shape;604;p13"/>
            <p:cNvSpPr/>
            <p:nvPr/>
          </p:nvSpPr>
          <p:spPr>
            <a:xfrm>
              <a:off x="8097488" y="4596529"/>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13"/>
            <p:cNvSpPr/>
            <p:nvPr/>
          </p:nvSpPr>
          <p:spPr>
            <a:xfrm>
              <a:off x="7775270" y="4596537"/>
              <a:ext cx="322580" cy="140335"/>
            </a:xfrm>
            <a:custGeom>
              <a:rect b="b" l="l" r="r" t="t"/>
              <a:pathLst>
                <a:path extrusionOk="0" h="140335" w="322579">
                  <a:moveTo>
                    <a:pt x="0" y="140219"/>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13"/>
            <p:cNvSpPr/>
            <p:nvPr/>
          </p:nvSpPr>
          <p:spPr>
            <a:xfrm>
              <a:off x="7775270" y="4733988"/>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13"/>
            <p:cNvSpPr/>
            <p:nvPr/>
          </p:nvSpPr>
          <p:spPr>
            <a:xfrm>
              <a:off x="8084982" y="4733442"/>
              <a:ext cx="322580" cy="140335"/>
            </a:xfrm>
            <a:custGeom>
              <a:rect b="b" l="l" r="r" t="t"/>
              <a:pathLst>
                <a:path extrusionOk="0" h="140335" w="322579">
                  <a:moveTo>
                    <a:pt x="322226"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13"/>
            <p:cNvSpPr/>
            <p:nvPr/>
          </p:nvSpPr>
          <p:spPr>
            <a:xfrm>
              <a:off x="8097488" y="4870328"/>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13"/>
            <p:cNvSpPr/>
            <p:nvPr/>
          </p:nvSpPr>
          <p:spPr>
            <a:xfrm>
              <a:off x="7775270" y="4870330"/>
              <a:ext cx="322580" cy="140335"/>
            </a:xfrm>
            <a:custGeom>
              <a:rect b="b" l="l" r="r" t="t"/>
              <a:pathLst>
                <a:path extrusionOk="0" h="140335" w="322579">
                  <a:moveTo>
                    <a:pt x="0" y="140201"/>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0" name="Google Shape;610;p13"/>
            <p:cNvSpPr/>
            <p:nvPr/>
          </p:nvSpPr>
          <p:spPr>
            <a:xfrm>
              <a:off x="7775270" y="5005577"/>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1" name="Google Shape;611;p13"/>
            <p:cNvSpPr/>
            <p:nvPr/>
          </p:nvSpPr>
          <p:spPr>
            <a:xfrm>
              <a:off x="8084982" y="5005031"/>
              <a:ext cx="322580" cy="140335"/>
            </a:xfrm>
            <a:custGeom>
              <a:rect b="b" l="l" r="r" t="t"/>
              <a:pathLst>
                <a:path extrusionOk="0" h="140335" w="322579">
                  <a:moveTo>
                    <a:pt x="322226"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2" name="Google Shape;612;p13"/>
            <p:cNvSpPr/>
            <p:nvPr/>
          </p:nvSpPr>
          <p:spPr>
            <a:xfrm>
              <a:off x="8097488" y="5141905"/>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13"/>
            <p:cNvSpPr/>
            <p:nvPr/>
          </p:nvSpPr>
          <p:spPr>
            <a:xfrm>
              <a:off x="7775270" y="5141913"/>
              <a:ext cx="322580" cy="140335"/>
            </a:xfrm>
            <a:custGeom>
              <a:rect b="b" l="l" r="r" t="t"/>
              <a:pathLst>
                <a:path extrusionOk="0" h="140335" w="322579">
                  <a:moveTo>
                    <a:pt x="0" y="140219"/>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13"/>
            <p:cNvSpPr/>
            <p:nvPr/>
          </p:nvSpPr>
          <p:spPr>
            <a:xfrm>
              <a:off x="7775270" y="3367277"/>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13"/>
            <p:cNvSpPr/>
            <p:nvPr/>
          </p:nvSpPr>
          <p:spPr>
            <a:xfrm>
              <a:off x="8084982" y="3366731"/>
              <a:ext cx="322580" cy="140335"/>
            </a:xfrm>
            <a:custGeom>
              <a:rect b="b" l="l" r="r" t="t"/>
              <a:pathLst>
                <a:path extrusionOk="0" h="140335" w="322579">
                  <a:moveTo>
                    <a:pt x="322226"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13"/>
            <p:cNvSpPr/>
            <p:nvPr/>
          </p:nvSpPr>
          <p:spPr>
            <a:xfrm>
              <a:off x="8097488" y="3503592"/>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13"/>
            <p:cNvSpPr/>
            <p:nvPr/>
          </p:nvSpPr>
          <p:spPr>
            <a:xfrm>
              <a:off x="7775270" y="3503600"/>
              <a:ext cx="322580" cy="140335"/>
            </a:xfrm>
            <a:custGeom>
              <a:rect b="b" l="l" r="r" t="t"/>
              <a:pathLst>
                <a:path extrusionOk="0" h="140335" w="322579">
                  <a:moveTo>
                    <a:pt x="0" y="140219"/>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8" name="Google Shape;618;p13"/>
            <p:cNvSpPr/>
            <p:nvPr/>
          </p:nvSpPr>
          <p:spPr>
            <a:xfrm>
              <a:off x="7775270" y="3641064"/>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13"/>
            <p:cNvSpPr/>
            <p:nvPr/>
          </p:nvSpPr>
          <p:spPr>
            <a:xfrm>
              <a:off x="8084982" y="3640505"/>
              <a:ext cx="322580" cy="140335"/>
            </a:xfrm>
            <a:custGeom>
              <a:rect b="b" l="l" r="r" t="t"/>
              <a:pathLst>
                <a:path extrusionOk="0" h="140335" w="322579">
                  <a:moveTo>
                    <a:pt x="322226" y="0"/>
                  </a:moveTo>
                  <a:lnTo>
                    <a:pt x="0" y="140219"/>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13"/>
            <p:cNvSpPr/>
            <p:nvPr/>
          </p:nvSpPr>
          <p:spPr>
            <a:xfrm>
              <a:off x="8097488" y="3777391"/>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13"/>
            <p:cNvSpPr/>
            <p:nvPr/>
          </p:nvSpPr>
          <p:spPr>
            <a:xfrm>
              <a:off x="7775270" y="3777393"/>
              <a:ext cx="322580" cy="140335"/>
            </a:xfrm>
            <a:custGeom>
              <a:rect b="b" l="l" r="r" t="t"/>
              <a:pathLst>
                <a:path extrusionOk="0" h="140335" w="322579">
                  <a:moveTo>
                    <a:pt x="0" y="140201"/>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13"/>
            <p:cNvSpPr/>
            <p:nvPr/>
          </p:nvSpPr>
          <p:spPr>
            <a:xfrm>
              <a:off x="7775270" y="3912641"/>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13"/>
            <p:cNvSpPr/>
            <p:nvPr/>
          </p:nvSpPr>
          <p:spPr>
            <a:xfrm>
              <a:off x="8084982" y="3912095"/>
              <a:ext cx="322580" cy="140335"/>
            </a:xfrm>
            <a:custGeom>
              <a:rect b="b" l="l" r="r" t="t"/>
              <a:pathLst>
                <a:path extrusionOk="0" h="140335" w="322579">
                  <a:moveTo>
                    <a:pt x="322226"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13"/>
            <p:cNvSpPr/>
            <p:nvPr/>
          </p:nvSpPr>
          <p:spPr>
            <a:xfrm>
              <a:off x="8097488" y="4048968"/>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5" name="Google Shape;625;p13"/>
            <p:cNvSpPr/>
            <p:nvPr/>
          </p:nvSpPr>
          <p:spPr>
            <a:xfrm>
              <a:off x="7775270" y="4048964"/>
              <a:ext cx="322580" cy="140335"/>
            </a:xfrm>
            <a:custGeom>
              <a:rect b="b" l="l" r="r" t="t"/>
              <a:pathLst>
                <a:path extrusionOk="0" h="140335" w="322579">
                  <a:moveTo>
                    <a:pt x="0" y="140219"/>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6" name="Google Shape;626;p13"/>
            <p:cNvSpPr/>
            <p:nvPr/>
          </p:nvSpPr>
          <p:spPr>
            <a:xfrm>
              <a:off x="7775270" y="4186440"/>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7" name="Google Shape;627;p13"/>
            <p:cNvSpPr/>
            <p:nvPr/>
          </p:nvSpPr>
          <p:spPr>
            <a:xfrm>
              <a:off x="8084982" y="4185869"/>
              <a:ext cx="322580" cy="140335"/>
            </a:xfrm>
            <a:custGeom>
              <a:rect b="b" l="l" r="r" t="t"/>
              <a:pathLst>
                <a:path extrusionOk="0" h="140335" w="322579">
                  <a:moveTo>
                    <a:pt x="322226" y="0"/>
                  </a:moveTo>
                  <a:lnTo>
                    <a:pt x="0" y="140219"/>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13"/>
            <p:cNvSpPr/>
            <p:nvPr/>
          </p:nvSpPr>
          <p:spPr>
            <a:xfrm>
              <a:off x="7775270" y="4322769"/>
              <a:ext cx="322580" cy="140335"/>
            </a:xfrm>
            <a:custGeom>
              <a:rect b="b" l="l" r="r" t="t"/>
              <a:pathLst>
                <a:path extrusionOk="0" h="140335" w="322579">
                  <a:moveTo>
                    <a:pt x="0" y="140201"/>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9" name="Google Shape;629;p13"/>
            <p:cNvSpPr/>
            <p:nvPr/>
          </p:nvSpPr>
          <p:spPr>
            <a:xfrm>
              <a:off x="8097488" y="4322755"/>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13"/>
            <p:cNvSpPr/>
            <p:nvPr/>
          </p:nvSpPr>
          <p:spPr>
            <a:xfrm>
              <a:off x="7775270" y="2271750"/>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1" name="Google Shape;631;p13"/>
            <p:cNvSpPr/>
            <p:nvPr/>
          </p:nvSpPr>
          <p:spPr>
            <a:xfrm>
              <a:off x="8084982" y="2271204"/>
              <a:ext cx="322580" cy="140335"/>
            </a:xfrm>
            <a:custGeom>
              <a:rect b="b" l="l" r="r" t="t"/>
              <a:pathLst>
                <a:path extrusionOk="0" h="140335" w="322579">
                  <a:moveTo>
                    <a:pt x="322226"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2" name="Google Shape;632;p13"/>
            <p:cNvSpPr/>
            <p:nvPr/>
          </p:nvSpPr>
          <p:spPr>
            <a:xfrm>
              <a:off x="8097488" y="2408090"/>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3" name="Google Shape;633;p13"/>
            <p:cNvSpPr/>
            <p:nvPr/>
          </p:nvSpPr>
          <p:spPr>
            <a:xfrm>
              <a:off x="7775270" y="2408104"/>
              <a:ext cx="322580" cy="140335"/>
            </a:xfrm>
            <a:custGeom>
              <a:rect b="b" l="l" r="r" t="t"/>
              <a:pathLst>
                <a:path extrusionOk="0" h="140335" w="322579">
                  <a:moveTo>
                    <a:pt x="0" y="140201"/>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4" name="Google Shape;634;p13"/>
            <p:cNvSpPr/>
            <p:nvPr/>
          </p:nvSpPr>
          <p:spPr>
            <a:xfrm>
              <a:off x="7775270" y="2545549"/>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13"/>
            <p:cNvSpPr/>
            <p:nvPr/>
          </p:nvSpPr>
          <p:spPr>
            <a:xfrm>
              <a:off x="8084982" y="2545003"/>
              <a:ext cx="322580" cy="140335"/>
            </a:xfrm>
            <a:custGeom>
              <a:rect b="b" l="l" r="r" t="t"/>
              <a:pathLst>
                <a:path extrusionOk="0" h="140335" w="322579">
                  <a:moveTo>
                    <a:pt x="322226"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6" name="Google Shape;636;p13"/>
            <p:cNvSpPr/>
            <p:nvPr/>
          </p:nvSpPr>
          <p:spPr>
            <a:xfrm>
              <a:off x="8097488" y="2681864"/>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p13"/>
            <p:cNvSpPr/>
            <p:nvPr/>
          </p:nvSpPr>
          <p:spPr>
            <a:xfrm>
              <a:off x="7775270" y="2681872"/>
              <a:ext cx="322580" cy="140335"/>
            </a:xfrm>
            <a:custGeom>
              <a:rect b="b" l="l" r="r" t="t"/>
              <a:pathLst>
                <a:path extrusionOk="0" h="140335" w="322579">
                  <a:moveTo>
                    <a:pt x="0" y="140219"/>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13"/>
            <p:cNvSpPr/>
            <p:nvPr/>
          </p:nvSpPr>
          <p:spPr>
            <a:xfrm>
              <a:off x="7775270" y="2817126"/>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9" name="Google Shape;639;p13"/>
            <p:cNvSpPr/>
            <p:nvPr/>
          </p:nvSpPr>
          <p:spPr>
            <a:xfrm>
              <a:off x="8084982" y="2816568"/>
              <a:ext cx="322580" cy="140335"/>
            </a:xfrm>
            <a:custGeom>
              <a:rect b="b" l="l" r="r" t="t"/>
              <a:pathLst>
                <a:path extrusionOk="0" h="140335" w="322579">
                  <a:moveTo>
                    <a:pt x="322226"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13"/>
            <p:cNvSpPr/>
            <p:nvPr/>
          </p:nvSpPr>
          <p:spPr>
            <a:xfrm>
              <a:off x="8097488" y="2953466"/>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1" name="Google Shape;641;p13"/>
            <p:cNvSpPr/>
            <p:nvPr/>
          </p:nvSpPr>
          <p:spPr>
            <a:xfrm>
              <a:off x="7775270" y="2953468"/>
              <a:ext cx="322580" cy="140335"/>
            </a:xfrm>
            <a:custGeom>
              <a:rect b="b" l="l" r="r" t="t"/>
              <a:pathLst>
                <a:path extrusionOk="0" h="140335" w="322579">
                  <a:moveTo>
                    <a:pt x="0" y="140201"/>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13"/>
            <p:cNvSpPr/>
            <p:nvPr/>
          </p:nvSpPr>
          <p:spPr>
            <a:xfrm>
              <a:off x="7775270" y="3090913"/>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13"/>
            <p:cNvSpPr/>
            <p:nvPr/>
          </p:nvSpPr>
          <p:spPr>
            <a:xfrm>
              <a:off x="8084982" y="3090367"/>
              <a:ext cx="322580" cy="140335"/>
            </a:xfrm>
            <a:custGeom>
              <a:rect b="b" l="l" r="r" t="t"/>
              <a:pathLst>
                <a:path extrusionOk="0" h="140335" w="322579">
                  <a:moveTo>
                    <a:pt x="322226"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p13"/>
            <p:cNvSpPr/>
            <p:nvPr/>
          </p:nvSpPr>
          <p:spPr>
            <a:xfrm>
              <a:off x="7775270" y="3227235"/>
              <a:ext cx="322580" cy="140335"/>
            </a:xfrm>
            <a:custGeom>
              <a:rect b="b" l="l" r="r" t="t"/>
              <a:pathLst>
                <a:path extrusionOk="0" h="140335" w="322579">
                  <a:moveTo>
                    <a:pt x="0" y="140219"/>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13"/>
            <p:cNvSpPr/>
            <p:nvPr/>
          </p:nvSpPr>
          <p:spPr>
            <a:xfrm>
              <a:off x="8097488" y="3227240"/>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13"/>
            <p:cNvSpPr/>
            <p:nvPr/>
          </p:nvSpPr>
          <p:spPr>
            <a:xfrm>
              <a:off x="7906613" y="1510626"/>
              <a:ext cx="178435" cy="80645"/>
            </a:xfrm>
            <a:custGeom>
              <a:rect b="b" l="l" r="r" t="t"/>
              <a:pathLst>
                <a:path extrusionOk="0" h="80644" w="178434">
                  <a:moveTo>
                    <a:pt x="0" y="0"/>
                  </a:moveTo>
                  <a:lnTo>
                    <a:pt x="178359" y="80428"/>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7" name="Google Shape;647;p13"/>
            <p:cNvSpPr/>
            <p:nvPr/>
          </p:nvSpPr>
          <p:spPr>
            <a:xfrm>
              <a:off x="8084981" y="1512760"/>
              <a:ext cx="180340" cy="78740"/>
            </a:xfrm>
            <a:custGeom>
              <a:rect b="b" l="l" r="r" t="t"/>
              <a:pathLst>
                <a:path extrusionOk="0" h="78740" w="180340">
                  <a:moveTo>
                    <a:pt x="179974" y="0"/>
                  </a:moveTo>
                  <a:lnTo>
                    <a:pt x="0" y="7830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13"/>
            <p:cNvSpPr/>
            <p:nvPr/>
          </p:nvSpPr>
          <p:spPr>
            <a:xfrm>
              <a:off x="8097488" y="1587734"/>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13"/>
            <p:cNvSpPr/>
            <p:nvPr/>
          </p:nvSpPr>
          <p:spPr>
            <a:xfrm>
              <a:off x="7775270" y="1587742"/>
              <a:ext cx="322580" cy="140335"/>
            </a:xfrm>
            <a:custGeom>
              <a:rect b="b" l="l" r="r" t="t"/>
              <a:pathLst>
                <a:path extrusionOk="0" h="140335" w="322579">
                  <a:moveTo>
                    <a:pt x="0" y="140219"/>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13"/>
            <p:cNvSpPr/>
            <p:nvPr/>
          </p:nvSpPr>
          <p:spPr>
            <a:xfrm>
              <a:off x="7775270" y="1725193"/>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13"/>
            <p:cNvSpPr/>
            <p:nvPr/>
          </p:nvSpPr>
          <p:spPr>
            <a:xfrm>
              <a:off x="8084982" y="1724647"/>
              <a:ext cx="322580" cy="140335"/>
            </a:xfrm>
            <a:custGeom>
              <a:rect b="b" l="l" r="r" t="t"/>
              <a:pathLst>
                <a:path extrusionOk="0" h="140335" w="322579">
                  <a:moveTo>
                    <a:pt x="322226"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13"/>
            <p:cNvSpPr/>
            <p:nvPr/>
          </p:nvSpPr>
          <p:spPr>
            <a:xfrm>
              <a:off x="8097488" y="1861533"/>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13"/>
            <p:cNvSpPr/>
            <p:nvPr/>
          </p:nvSpPr>
          <p:spPr>
            <a:xfrm>
              <a:off x="7775270" y="1861534"/>
              <a:ext cx="322580" cy="140335"/>
            </a:xfrm>
            <a:custGeom>
              <a:rect b="b" l="l" r="r" t="t"/>
              <a:pathLst>
                <a:path extrusionOk="0" h="140335" w="322579">
                  <a:moveTo>
                    <a:pt x="0" y="140201"/>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13"/>
            <p:cNvSpPr/>
            <p:nvPr/>
          </p:nvSpPr>
          <p:spPr>
            <a:xfrm>
              <a:off x="7775270" y="1996782"/>
              <a:ext cx="309880" cy="139700"/>
            </a:xfrm>
            <a:custGeom>
              <a:rect b="b" l="l" r="r" t="t"/>
              <a:pathLst>
                <a:path extrusionOk="0" h="139700" w="309879">
                  <a:moveTo>
                    <a:pt x="0" y="0"/>
                  </a:moveTo>
                  <a:lnTo>
                    <a:pt x="309702"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13"/>
            <p:cNvSpPr/>
            <p:nvPr/>
          </p:nvSpPr>
          <p:spPr>
            <a:xfrm>
              <a:off x="8084982" y="1996211"/>
              <a:ext cx="322580" cy="140335"/>
            </a:xfrm>
            <a:custGeom>
              <a:rect b="b" l="l" r="r" t="t"/>
              <a:pathLst>
                <a:path extrusionOk="0" h="140335" w="322579">
                  <a:moveTo>
                    <a:pt x="322226" y="0"/>
                  </a:moveTo>
                  <a:lnTo>
                    <a:pt x="0" y="140219"/>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13"/>
            <p:cNvSpPr/>
            <p:nvPr/>
          </p:nvSpPr>
          <p:spPr>
            <a:xfrm>
              <a:off x="8097488" y="2133110"/>
              <a:ext cx="309880" cy="139700"/>
            </a:xfrm>
            <a:custGeom>
              <a:rect b="b" l="l" r="r" t="t"/>
              <a:pathLst>
                <a:path extrusionOk="0" h="139700" w="309879">
                  <a:moveTo>
                    <a:pt x="309721"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13"/>
            <p:cNvSpPr/>
            <p:nvPr/>
          </p:nvSpPr>
          <p:spPr>
            <a:xfrm>
              <a:off x="7775270" y="2133105"/>
              <a:ext cx="322580" cy="140335"/>
            </a:xfrm>
            <a:custGeom>
              <a:rect b="b" l="l" r="r" t="t"/>
              <a:pathLst>
                <a:path extrusionOk="0" h="140335" w="322579">
                  <a:moveTo>
                    <a:pt x="0" y="140219"/>
                  </a:moveTo>
                  <a:lnTo>
                    <a:pt x="32222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13"/>
            <p:cNvSpPr/>
            <p:nvPr/>
          </p:nvSpPr>
          <p:spPr>
            <a:xfrm>
              <a:off x="4250753" y="4475340"/>
              <a:ext cx="156210" cy="139700"/>
            </a:xfrm>
            <a:custGeom>
              <a:rect b="b" l="l" r="r" t="t"/>
              <a:pathLst>
                <a:path extrusionOk="0" h="139700" w="156210">
                  <a:moveTo>
                    <a:pt x="0" y="0"/>
                  </a:moveTo>
                  <a:lnTo>
                    <a:pt x="155715"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9" name="Google Shape;659;p13"/>
            <p:cNvSpPr/>
            <p:nvPr/>
          </p:nvSpPr>
          <p:spPr>
            <a:xfrm>
              <a:off x="4406476" y="4474781"/>
              <a:ext cx="162560" cy="140335"/>
            </a:xfrm>
            <a:custGeom>
              <a:rect b="b" l="l" r="r" t="t"/>
              <a:pathLst>
                <a:path extrusionOk="0" h="140335" w="162560">
                  <a:moveTo>
                    <a:pt x="162005" y="0"/>
                  </a:moveTo>
                  <a:lnTo>
                    <a:pt x="0" y="140219"/>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13"/>
            <p:cNvSpPr/>
            <p:nvPr/>
          </p:nvSpPr>
          <p:spPr>
            <a:xfrm>
              <a:off x="4412766" y="4611667"/>
              <a:ext cx="156210" cy="139700"/>
            </a:xfrm>
            <a:custGeom>
              <a:rect b="b" l="l" r="r" t="t"/>
              <a:pathLst>
                <a:path extrusionOk="0" h="139700" w="156210">
                  <a:moveTo>
                    <a:pt x="155715"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13"/>
            <p:cNvSpPr/>
            <p:nvPr/>
          </p:nvSpPr>
          <p:spPr>
            <a:xfrm>
              <a:off x="4250753" y="4611662"/>
              <a:ext cx="162560" cy="140335"/>
            </a:xfrm>
            <a:custGeom>
              <a:rect b="b" l="l" r="r" t="t"/>
              <a:pathLst>
                <a:path extrusionOk="0" h="140335" w="162560">
                  <a:moveTo>
                    <a:pt x="0" y="140219"/>
                  </a:moveTo>
                  <a:lnTo>
                    <a:pt x="162005"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13"/>
            <p:cNvSpPr/>
            <p:nvPr/>
          </p:nvSpPr>
          <p:spPr>
            <a:xfrm>
              <a:off x="4250753" y="4749114"/>
              <a:ext cx="156210" cy="139700"/>
            </a:xfrm>
            <a:custGeom>
              <a:rect b="b" l="l" r="r" t="t"/>
              <a:pathLst>
                <a:path extrusionOk="0" h="139700" w="156210">
                  <a:moveTo>
                    <a:pt x="0" y="0"/>
                  </a:moveTo>
                  <a:lnTo>
                    <a:pt x="155715"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13"/>
            <p:cNvSpPr/>
            <p:nvPr/>
          </p:nvSpPr>
          <p:spPr>
            <a:xfrm>
              <a:off x="4406476" y="4748568"/>
              <a:ext cx="162560" cy="140335"/>
            </a:xfrm>
            <a:custGeom>
              <a:rect b="b" l="l" r="r" t="t"/>
              <a:pathLst>
                <a:path extrusionOk="0" h="140335" w="162560">
                  <a:moveTo>
                    <a:pt x="162005" y="0"/>
                  </a:moveTo>
                  <a:lnTo>
                    <a:pt x="0" y="140201"/>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13"/>
            <p:cNvSpPr/>
            <p:nvPr/>
          </p:nvSpPr>
          <p:spPr>
            <a:xfrm>
              <a:off x="4412766" y="4885454"/>
              <a:ext cx="156210" cy="139700"/>
            </a:xfrm>
            <a:custGeom>
              <a:rect b="b" l="l" r="r" t="t"/>
              <a:pathLst>
                <a:path extrusionOk="0" h="139700" w="156210">
                  <a:moveTo>
                    <a:pt x="155715"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13"/>
            <p:cNvSpPr/>
            <p:nvPr/>
          </p:nvSpPr>
          <p:spPr>
            <a:xfrm>
              <a:off x="4250753" y="4885468"/>
              <a:ext cx="162560" cy="140335"/>
            </a:xfrm>
            <a:custGeom>
              <a:rect b="b" l="l" r="r" t="t"/>
              <a:pathLst>
                <a:path extrusionOk="0" h="140335" w="162560">
                  <a:moveTo>
                    <a:pt x="0" y="140201"/>
                  </a:moveTo>
                  <a:lnTo>
                    <a:pt x="162005"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13"/>
            <p:cNvSpPr/>
            <p:nvPr/>
          </p:nvSpPr>
          <p:spPr>
            <a:xfrm>
              <a:off x="4250753" y="5020716"/>
              <a:ext cx="156210" cy="139700"/>
            </a:xfrm>
            <a:custGeom>
              <a:rect b="b" l="l" r="r" t="t"/>
              <a:pathLst>
                <a:path extrusionOk="0" h="139700" w="156210">
                  <a:moveTo>
                    <a:pt x="0" y="0"/>
                  </a:moveTo>
                  <a:lnTo>
                    <a:pt x="155715" y="13965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13"/>
            <p:cNvSpPr/>
            <p:nvPr/>
          </p:nvSpPr>
          <p:spPr>
            <a:xfrm>
              <a:off x="4406476" y="5020144"/>
              <a:ext cx="162560" cy="140335"/>
            </a:xfrm>
            <a:custGeom>
              <a:rect b="b" l="l" r="r" t="t"/>
              <a:pathLst>
                <a:path extrusionOk="0" h="140335" w="162560">
                  <a:moveTo>
                    <a:pt x="162005" y="0"/>
                  </a:moveTo>
                  <a:lnTo>
                    <a:pt x="0" y="140219"/>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13"/>
            <p:cNvSpPr/>
            <p:nvPr/>
          </p:nvSpPr>
          <p:spPr>
            <a:xfrm>
              <a:off x="4412766" y="5157031"/>
              <a:ext cx="156210" cy="139700"/>
            </a:xfrm>
            <a:custGeom>
              <a:rect b="b" l="l" r="r" t="t"/>
              <a:pathLst>
                <a:path extrusionOk="0" h="139700" w="156210">
                  <a:moveTo>
                    <a:pt x="155715" y="13965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13"/>
            <p:cNvSpPr/>
            <p:nvPr/>
          </p:nvSpPr>
          <p:spPr>
            <a:xfrm>
              <a:off x="4250753" y="5157039"/>
              <a:ext cx="162560" cy="140335"/>
            </a:xfrm>
            <a:custGeom>
              <a:rect b="b" l="l" r="r" t="t"/>
              <a:pathLst>
                <a:path extrusionOk="0" h="140335" w="162560">
                  <a:moveTo>
                    <a:pt x="0" y="140219"/>
                  </a:moveTo>
                  <a:lnTo>
                    <a:pt x="162005"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13"/>
            <p:cNvSpPr/>
            <p:nvPr/>
          </p:nvSpPr>
          <p:spPr>
            <a:xfrm>
              <a:off x="1753732" y="5311267"/>
              <a:ext cx="189865" cy="107950"/>
            </a:xfrm>
            <a:custGeom>
              <a:rect b="b" l="l" r="r" t="t"/>
              <a:pathLst>
                <a:path extrusionOk="0" h="107950" w="189864">
                  <a:moveTo>
                    <a:pt x="189494" y="0"/>
                  </a:moveTo>
                  <a:lnTo>
                    <a:pt x="0" y="107845"/>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1" name="Google Shape;671;p13"/>
            <p:cNvSpPr/>
            <p:nvPr/>
          </p:nvSpPr>
          <p:spPr>
            <a:xfrm>
              <a:off x="1485988" y="5311775"/>
              <a:ext cx="175260" cy="103505"/>
            </a:xfrm>
            <a:custGeom>
              <a:rect b="b" l="l" r="r" t="t"/>
              <a:pathLst>
                <a:path extrusionOk="0" h="103504" w="175260">
                  <a:moveTo>
                    <a:pt x="0" y="0"/>
                  </a:moveTo>
                  <a:lnTo>
                    <a:pt x="175242" y="103376"/>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2" name="Google Shape;672;p13"/>
            <p:cNvSpPr/>
            <p:nvPr/>
          </p:nvSpPr>
          <p:spPr>
            <a:xfrm>
              <a:off x="1750033" y="5459058"/>
              <a:ext cx="193675" cy="114300"/>
            </a:xfrm>
            <a:custGeom>
              <a:rect b="b" l="l" r="r" t="t"/>
              <a:pathLst>
                <a:path extrusionOk="0" h="114300" w="193675">
                  <a:moveTo>
                    <a:pt x="193193" y="113929"/>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3" name="Google Shape;673;p13"/>
            <p:cNvSpPr/>
            <p:nvPr/>
          </p:nvSpPr>
          <p:spPr>
            <a:xfrm>
              <a:off x="1485988" y="5456812"/>
              <a:ext cx="205104" cy="116839"/>
            </a:xfrm>
            <a:custGeom>
              <a:rect b="b" l="l" r="r" t="t"/>
              <a:pathLst>
                <a:path extrusionOk="0" h="116839" w="205105">
                  <a:moveTo>
                    <a:pt x="0" y="116709"/>
                  </a:moveTo>
                  <a:lnTo>
                    <a:pt x="205022"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4" name="Google Shape;674;p13"/>
            <p:cNvSpPr/>
            <p:nvPr/>
          </p:nvSpPr>
          <p:spPr>
            <a:xfrm>
              <a:off x="1716963" y="5474500"/>
              <a:ext cx="0" cy="146685"/>
            </a:xfrm>
            <a:custGeom>
              <a:rect b="b" l="l" r="r" t="t"/>
              <a:pathLst>
                <a:path extrusionOk="0" h="146685" w="120000">
                  <a:moveTo>
                    <a:pt x="0" y="0"/>
                  </a:moveTo>
                  <a:lnTo>
                    <a:pt x="0" y="146059"/>
                  </a:lnTo>
                </a:path>
              </a:pathLst>
            </a:custGeom>
            <a:noFill/>
            <a:ln cap="flat" cmpd="sng" w="1877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13"/>
            <p:cNvSpPr/>
            <p:nvPr/>
          </p:nvSpPr>
          <p:spPr>
            <a:xfrm>
              <a:off x="1715452" y="4186262"/>
              <a:ext cx="0" cy="1062990"/>
            </a:xfrm>
            <a:custGeom>
              <a:rect b="b" l="l" r="r" t="t"/>
              <a:pathLst>
                <a:path extrusionOk="0" h="1062989" w="120000">
                  <a:moveTo>
                    <a:pt x="0" y="0"/>
                  </a:moveTo>
                  <a:lnTo>
                    <a:pt x="0" y="1062455"/>
                  </a:lnTo>
                </a:path>
              </a:pathLst>
            </a:custGeom>
            <a:noFill/>
            <a:ln cap="flat" cmpd="sng" w="1877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13"/>
            <p:cNvSpPr/>
            <p:nvPr/>
          </p:nvSpPr>
          <p:spPr>
            <a:xfrm>
              <a:off x="4363357" y="4117939"/>
              <a:ext cx="90514" cy="14369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13"/>
            <p:cNvSpPr/>
            <p:nvPr/>
          </p:nvSpPr>
          <p:spPr>
            <a:xfrm>
              <a:off x="4399610" y="4229812"/>
              <a:ext cx="17780" cy="236854"/>
            </a:xfrm>
            <a:custGeom>
              <a:rect b="b" l="l" r="r" t="t"/>
              <a:pathLst>
                <a:path extrusionOk="0" h="236854" w="17779">
                  <a:moveTo>
                    <a:pt x="17650" y="0"/>
                  </a:moveTo>
                  <a:lnTo>
                    <a:pt x="0" y="0"/>
                  </a:lnTo>
                  <a:lnTo>
                    <a:pt x="0" y="236498"/>
                  </a:lnTo>
                  <a:lnTo>
                    <a:pt x="17650" y="236498"/>
                  </a:lnTo>
                  <a:lnTo>
                    <a:pt x="17650" y="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13"/>
            <p:cNvSpPr/>
            <p:nvPr/>
          </p:nvSpPr>
          <p:spPr>
            <a:xfrm>
              <a:off x="3725735" y="3551034"/>
              <a:ext cx="1365453" cy="1595437"/>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13"/>
            <p:cNvSpPr/>
            <p:nvPr/>
          </p:nvSpPr>
          <p:spPr>
            <a:xfrm>
              <a:off x="8046915" y="1145390"/>
              <a:ext cx="90514" cy="14369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13"/>
            <p:cNvSpPr/>
            <p:nvPr/>
          </p:nvSpPr>
          <p:spPr>
            <a:xfrm>
              <a:off x="8083156" y="1257275"/>
              <a:ext cx="17780" cy="236854"/>
            </a:xfrm>
            <a:custGeom>
              <a:rect b="b" l="l" r="r" t="t"/>
              <a:pathLst>
                <a:path extrusionOk="0" h="236855" w="17779">
                  <a:moveTo>
                    <a:pt x="17650" y="0"/>
                  </a:moveTo>
                  <a:lnTo>
                    <a:pt x="0" y="0"/>
                  </a:lnTo>
                  <a:lnTo>
                    <a:pt x="0" y="236498"/>
                  </a:lnTo>
                  <a:lnTo>
                    <a:pt x="17650" y="236498"/>
                  </a:lnTo>
                  <a:lnTo>
                    <a:pt x="17650" y="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13"/>
            <p:cNvSpPr/>
            <p:nvPr/>
          </p:nvSpPr>
          <p:spPr>
            <a:xfrm>
              <a:off x="7407478" y="581022"/>
              <a:ext cx="1369961" cy="1590918"/>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13"/>
            <p:cNvSpPr/>
            <p:nvPr/>
          </p:nvSpPr>
          <p:spPr>
            <a:xfrm>
              <a:off x="4307858" y="5620564"/>
              <a:ext cx="208279" cy="0"/>
            </a:xfrm>
            <a:custGeom>
              <a:rect b="b" l="l" r="r" t="t"/>
              <a:pathLst>
                <a:path extrusionOk="0" h="120000" w="208279">
                  <a:moveTo>
                    <a:pt x="208083" y="0"/>
                  </a:moveTo>
                  <a:lnTo>
                    <a:pt x="0" y="0"/>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13"/>
            <p:cNvSpPr/>
            <p:nvPr/>
          </p:nvSpPr>
          <p:spPr>
            <a:xfrm>
              <a:off x="4334354" y="5649630"/>
              <a:ext cx="155575" cy="0"/>
            </a:xfrm>
            <a:custGeom>
              <a:rect b="b" l="l" r="r" t="t"/>
              <a:pathLst>
                <a:path extrusionOk="0" h="120000" w="155575">
                  <a:moveTo>
                    <a:pt x="155095" y="0"/>
                  </a:moveTo>
                  <a:lnTo>
                    <a:pt x="0" y="0"/>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13"/>
            <p:cNvSpPr/>
            <p:nvPr/>
          </p:nvSpPr>
          <p:spPr>
            <a:xfrm>
              <a:off x="4364626" y="5676167"/>
              <a:ext cx="94615" cy="0"/>
            </a:xfrm>
            <a:custGeom>
              <a:rect b="b" l="l" r="r" t="t"/>
              <a:pathLst>
                <a:path extrusionOk="0" h="120000" w="94614">
                  <a:moveTo>
                    <a:pt x="94559" y="0"/>
                  </a:moveTo>
                  <a:lnTo>
                    <a:pt x="0" y="0"/>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13"/>
            <p:cNvSpPr/>
            <p:nvPr/>
          </p:nvSpPr>
          <p:spPr>
            <a:xfrm>
              <a:off x="4368774" y="4328327"/>
              <a:ext cx="81560" cy="126083"/>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p13"/>
            <p:cNvSpPr/>
            <p:nvPr/>
          </p:nvSpPr>
          <p:spPr>
            <a:xfrm>
              <a:off x="4408614" y="4318381"/>
              <a:ext cx="0" cy="34290"/>
            </a:xfrm>
            <a:custGeom>
              <a:rect b="b" l="l" r="r" t="t"/>
              <a:pathLst>
                <a:path extrusionOk="0" h="34289" w="120000">
                  <a:moveTo>
                    <a:pt x="0" y="16957"/>
                  </a:moveTo>
                  <a:lnTo>
                    <a:pt x="0" y="16957"/>
                  </a:lnTo>
                </a:path>
              </a:pathLst>
            </a:custGeom>
            <a:noFill/>
            <a:ln cap="flat" cmpd="sng" w="33900">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13"/>
            <p:cNvSpPr/>
            <p:nvPr/>
          </p:nvSpPr>
          <p:spPr>
            <a:xfrm>
              <a:off x="4332827" y="5244233"/>
              <a:ext cx="124123" cy="235282"/>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13"/>
            <p:cNvSpPr/>
            <p:nvPr/>
          </p:nvSpPr>
          <p:spPr>
            <a:xfrm>
              <a:off x="4411903" y="5474500"/>
              <a:ext cx="0" cy="146685"/>
            </a:xfrm>
            <a:custGeom>
              <a:rect b="b" l="l" r="r" t="t"/>
              <a:pathLst>
                <a:path extrusionOk="0" h="146685" w="120000">
                  <a:moveTo>
                    <a:pt x="0" y="0"/>
                  </a:moveTo>
                  <a:lnTo>
                    <a:pt x="0" y="146059"/>
                  </a:lnTo>
                </a:path>
              </a:pathLst>
            </a:custGeom>
            <a:noFill/>
            <a:ln cap="flat" cmpd="sng" w="1877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9" name="Google Shape;689;p13"/>
            <p:cNvSpPr/>
            <p:nvPr/>
          </p:nvSpPr>
          <p:spPr>
            <a:xfrm>
              <a:off x="4410392" y="4445888"/>
              <a:ext cx="0" cy="803275"/>
            </a:xfrm>
            <a:custGeom>
              <a:rect b="b" l="l" r="r" t="t"/>
              <a:pathLst>
                <a:path extrusionOk="0" h="803275" w="120000">
                  <a:moveTo>
                    <a:pt x="0" y="0"/>
                  </a:moveTo>
                  <a:lnTo>
                    <a:pt x="0" y="802822"/>
                  </a:lnTo>
                </a:path>
              </a:pathLst>
            </a:custGeom>
            <a:noFill/>
            <a:ln cap="flat" cmpd="sng" w="1877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13"/>
            <p:cNvSpPr/>
            <p:nvPr/>
          </p:nvSpPr>
          <p:spPr>
            <a:xfrm>
              <a:off x="1781279" y="5262270"/>
              <a:ext cx="996950" cy="79375"/>
            </a:xfrm>
            <a:custGeom>
              <a:rect b="b" l="l" r="r" t="t"/>
              <a:pathLst>
                <a:path extrusionOk="0" h="79375" w="996950">
                  <a:moveTo>
                    <a:pt x="996629" y="0"/>
                  </a:moveTo>
                  <a:lnTo>
                    <a:pt x="0" y="78757"/>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13"/>
            <p:cNvSpPr/>
            <p:nvPr/>
          </p:nvSpPr>
          <p:spPr>
            <a:xfrm>
              <a:off x="4250753" y="5294490"/>
              <a:ext cx="122555" cy="109855"/>
            </a:xfrm>
            <a:custGeom>
              <a:rect b="b" l="l" r="r" t="t"/>
              <a:pathLst>
                <a:path extrusionOk="0" h="109854" w="122554">
                  <a:moveTo>
                    <a:pt x="0" y="0"/>
                  </a:moveTo>
                  <a:lnTo>
                    <a:pt x="122273" y="109648"/>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13"/>
            <p:cNvSpPr/>
            <p:nvPr/>
          </p:nvSpPr>
          <p:spPr>
            <a:xfrm>
              <a:off x="4450414" y="5293944"/>
              <a:ext cx="118110" cy="102235"/>
            </a:xfrm>
            <a:custGeom>
              <a:rect b="b" l="l" r="r" t="t"/>
              <a:pathLst>
                <a:path extrusionOk="0" h="102235" w="118110">
                  <a:moveTo>
                    <a:pt x="118067" y="0"/>
                  </a:moveTo>
                  <a:lnTo>
                    <a:pt x="0" y="102155"/>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13"/>
            <p:cNvSpPr/>
            <p:nvPr/>
          </p:nvSpPr>
          <p:spPr>
            <a:xfrm>
              <a:off x="4250753" y="5456746"/>
              <a:ext cx="132080" cy="114300"/>
            </a:xfrm>
            <a:custGeom>
              <a:rect b="b" l="l" r="r" t="t"/>
              <a:pathLst>
                <a:path extrusionOk="0" h="114300" w="132079">
                  <a:moveTo>
                    <a:pt x="0" y="114286"/>
                  </a:moveTo>
                  <a:lnTo>
                    <a:pt x="132075"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4" name="Google Shape;694;p13"/>
            <p:cNvSpPr/>
            <p:nvPr/>
          </p:nvSpPr>
          <p:spPr>
            <a:xfrm>
              <a:off x="4443617" y="5458510"/>
              <a:ext cx="125095" cy="112395"/>
            </a:xfrm>
            <a:custGeom>
              <a:rect b="b" l="l" r="r" t="t"/>
              <a:pathLst>
                <a:path extrusionOk="0" h="112395" w="125095">
                  <a:moveTo>
                    <a:pt x="124865" y="111976"/>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13"/>
            <p:cNvSpPr/>
            <p:nvPr/>
          </p:nvSpPr>
          <p:spPr>
            <a:xfrm>
              <a:off x="3560775" y="4067391"/>
              <a:ext cx="786765" cy="319405"/>
            </a:xfrm>
            <a:custGeom>
              <a:rect b="b" l="l" r="r" t="t"/>
              <a:pathLst>
                <a:path extrusionOk="0" h="319404" w="786764">
                  <a:moveTo>
                    <a:pt x="0" y="0"/>
                  </a:moveTo>
                  <a:lnTo>
                    <a:pt x="786142" y="319217"/>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13"/>
            <p:cNvSpPr/>
            <p:nvPr/>
          </p:nvSpPr>
          <p:spPr>
            <a:xfrm>
              <a:off x="4322015" y="4362869"/>
              <a:ext cx="29845" cy="29845"/>
            </a:xfrm>
            <a:custGeom>
              <a:rect b="b" l="l" r="r" t="t"/>
              <a:pathLst>
                <a:path extrusionOk="0" h="29845" w="29845">
                  <a:moveTo>
                    <a:pt x="1051" y="12750"/>
                  </a:moveTo>
                  <a:lnTo>
                    <a:pt x="2102" y="5258"/>
                  </a:lnTo>
                  <a:lnTo>
                    <a:pt x="9012" y="0"/>
                  </a:lnTo>
                  <a:lnTo>
                    <a:pt x="16523" y="1051"/>
                  </a:lnTo>
                  <a:lnTo>
                    <a:pt x="24034" y="2103"/>
                  </a:lnTo>
                  <a:lnTo>
                    <a:pt x="29254" y="9032"/>
                  </a:lnTo>
                  <a:lnTo>
                    <a:pt x="28221" y="16525"/>
                  </a:lnTo>
                  <a:lnTo>
                    <a:pt x="27169" y="24055"/>
                  </a:lnTo>
                  <a:lnTo>
                    <a:pt x="20241" y="29275"/>
                  </a:lnTo>
                  <a:lnTo>
                    <a:pt x="12749" y="28224"/>
                  </a:lnTo>
                  <a:lnTo>
                    <a:pt x="5238" y="27191"/>
                  </a:lnTo>
                  <a:lnTo>
                    <a:pt x="0" y="20243"/>
                  </a:lnTo>
                  <a:lnTo>
                    <a:pt x="1051" y="12750"/>
                  </a:lnTo>
                  <a:close/>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13"/>
            <p:cNvSpPr/>
            <p:nvPr/>
          </p:nvSpPr>
          <p:spPr>
            <a:xfrm>
              <a:off x="3208616" y="5262270"/>
              <a:ext cx="1104900" cy="153670"/>
            </a:xfrm>
            <a:custGeom>
              <a:rect b="b" l="l" r="r" t="t"/>
              <a:pathLst>
                <a:path extrusionOk="0" h="153670" w="1104900">
                  <a:moveTo>
                    <a:pt x="0" y="0"/>
                  </a:moveTo>
                  <a:lnTo>
                    <a:pt x="1104708" y="153458"/>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p13"/>
            <p:cNvSpPr/>
            <p:nvPr/>
          </p:nvSpPr>
          <p:spPr>
            <a:xfrm>
              <a:off x="4288424" y="5396337"/>
              <a:ext cx="29845" cy="29845"/>
            </a:xfrm>
            <a:custGeom>
              <a:rect b="b" l="l" r="r" t="t"/>
              <a:pathLst>
                <a:path extrusionOk="0" h="29845" w="29845">
                  <a:moveTo>
                    <a:pt x="1051" y="12731"/>
                  </a:moveTo>
                  <a:lnTo>
                    <a:pt x="2102" y="5239"/>
                  </a:lnTo>
                  <a:lnTo>
                    <a:pt x="9031" y="0"/>
                  </a:lnTo>
                  <a:lnTo>
                    <a:pt x="16523" y="1032"/>
                  </a:lnTo>
                  <a:lnTo>
                    <a:pt x="24034" y="2084"/>
                  </a:lnTo>
                  <a:lnTo>
                    <a:pt x="29272" y="9013"/>
                  </a:lnTo>
                  <a:lnTo>
                    <a:pt x="28221" y="16525"/>
                  </a:lnTo>
                  <a:lnTo>
                    <a:pt x="27188" y="24036"/>
                  </a:lnTo>
                  <a:lnTo>
                    <a:pt x="20241" y="29257"/>
                  </a:lnTo>
                  <a:lnTo>
                    <a:pt x="12749" y="28205"/>
                  </a:lnTo>
                  <a:lnTo>
                    <a:pt x="5257" y="27172"/>
                  </a:lnTo>
                  <a:lnTo>
                    <a:pt x="0" y="20224"/>
                  </a:lnTo>
                  <a:lnTo>
                    <a:pt x="1051" y="12731"/>
                  </a:lnTo>
                  <a:close/>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9" name="Google Shape;699;p13"/>
            <p:cNvSpPr/>
            <p:nvPr/>
          </p:nvSpPr>
          <p:spPr>
            <a:xfrm>
              <a:off x="4566475" y="4847297"/>
              <a:ext cx="88265" cy="0"/>
            </a:xfrm>
            <a:custGeom>
              <a:rect b="b" l="l" r="r" t="t"/>
              <a:pathLst>
                <a:path extrusionOk="0" h="120000" w="88264">
                  <a:moveTo>
                    <a:pt x="0" y="0"/>
                  </a:moveTo>
                  <a:lnTo>
                    <a:pt x="88119"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0" name="Google Shape;700;p13"/>
            <p:cNvSpPr/>
            <p:nvPr/>
          </p:nvSpPr>
          <p:spPr>
            <a:xfrm>
              <a:off x="4602594" y="4712919"/>
              <a:ext cx="104139" cy="269240"/>
            </a:xfrm>
            <a:custGeom>
              <a:rect b="b" l="l" r="r" t="t"/>
              <a:pathLst>
                <a:path extrusionOk="0" h="269239" w="104139">
                  <a:moveTo>
                    <a:pt x="52006" y="0"/>
                  </a:moveTo>
                  <a:lnTo>
                    <a:pt x="31771" y="10561"/>
                  </a:lnTo>
                  <a:lnTo>
                    <a:pt x="15239" y="39362"/>
                  </a:lnTo>
                  <a:lnTo>
                    <a:pt x="4089" y="82076"/>
                  </a:lnTo>
                  <a:lnTo>
                    <a:pt x="0" y="134378"/>
                  </a:lnTo>
                  <a:lnTo>
                    <a:pt x="4089" y="186684"/>
                  </a:lnTo>
                  <a:lnTo>
                    <a:pt x="15240" y="229393"/>
                  </a:lnTo>
                  <a:lnTo>
                    <a:pt x="31771" y="258187"/>
                  </a:lnTo>
                  <a:lnTo>
                    <a:pt x="52006" y="268744"/>
                  </a:lnTo>
                  <a:lnTo>
                    <a:pt x="72264" y="258187"/>
                  </a:lnTo>
                  <a:lnTo>
                    <a:pt x="88798" y="229393"/>
                  </a:lnTo>
                  <a:lnTo>
                    <a:pt x="99941" y="186684"/>
                  </a:lnTo>
                  <a:lnTo>
                    <a:pt x="104025" y="134378"/>
                  </a:lnTo>
                  <a:lnTo>
                    <a:pt x="99941" y="82076"/>
                  </a:lnTo>
                  <a:lnTo>
                    <a:pt x="88798" y="39362"/>
                  </a:lnTo>
                  <a:lnTo>
                    <a:pt x="72264" y="10561"/>
                  </a:lnTo>
                  <a:lnTo>
                    <a:pt x="52006" y="0"/>
                  </a:lnTo>
                  <a:close/>
                </a:path>
              </a:pathLst>
            </a:custGeom>
            <a:solidFill>
              <a:srgbClr val="41404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1" name="Google Shape;701;p13"/>
            <p:cNvSpPr/>
            <p:nvPr/>
          </p:nvSpPr>
          <p:spPr>
            <a:xfrm>
              <a:off x="4158075" y="5090266"/>
              <a:ext cx="88265" cy="1270"/>
            </a:xfrm>
            <a:custGeom>
              <a:rect b="b" l="l" r="r" t="t"/>
              <a:pathLst>
                <a:path extrusionOk="0" h="1270" w="88264">
                  <a:moveTo>
                    <a:pt x="-9389" y="600"/>
                  </a:moveTo>
                  <a:lnTo>
                    <a:pt x="97508" y="600"/>
                  </a:lnTo>
                </a:path>
              </a:pathLst>
            </a:custGeom>
            <a:noFill/>
            <a:ln cap="flat" cmpd="sng" w="199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2" name="Google Shape;702;p13"/>
            <p:cNvSpPr/>
            <p:nvPr/>
          </p:nvSpPr>
          <p:spPr>
            <a:xfrm>
              <a:off x="4106049" y="4955895"/>
              <a:ext cx="104139" cy="269240"/>
            </a:xfrm>
            <a:custGeom>
              <a:rect b="b" l="l" r="r" t="t"/>
              <a:pathLst>
                <a:path extrusionOk="0" h="269239" w="104139">
                  <a:moveTo>
                    <a:pt x="53873" y="0"/>
                  </a:moveTo>
                  <a:lnTo>
                    <a:pt x="33466" y="10280"/>
                  </a:lnTo>
                  <a:lnTo>
                    <a:pt x="16540" y="38846"/>
                  </a:lnTo>
                  <a:lnTo>
                    <a:pt x="4811" y="81399"/>
                  </a:lnTo>
                  <a:lnTo>
                    <a:pt x="0" y="133642"/>
                  </a:lnTo>
                  <a:lnTo>
                    <a:pt x="3373" y="186003"/>
                  </a:lnTo>
                  <a:lnTo>
                    <a:pt x="13930" y="228865"/>
                  </a:lnTo>
                  <a:lnTo>
                    <a:pt x="30066" y="257884"/>
                  </a:lnTo>
                  <a:lnTo>
                    <a:pt x="50177" y="268719"/>
                  </a:lnTo>
                  <a:lnTo>
                    <a:pt x="70557" y="258439"/>
                  </a:lnTo>
                  <a:lnTo>
                    <a:pt x="87483" y="229873"/>
                  </a:lnTo>
                  <a:lnTo>
                    <a:pt x="99219" y="187319"/>
                  </a:lnTo>
                  <a:lnTo>
                    <a:pt x="104025" y="135077"/>
                  </a:lnTo>
                  <a:lnTo>
                    <a:pt x="100652" y="82715"/>
                  </a:lnTo>
                  <a:lnTo>
                    <a:pt x="90089" y="39854"/>
                  </a:lnTo>
                  <a:lnTo>
                    <a:pt x="73955" y="10834"/>
                  </a:lnTo>
                  <a:lnTo>
                    <a:pt x="53873" y="0"/>
                  </a:lnTo>
                  <a:close/>
                </a:path>
              </a:pathLst>
            </a:custGeom>
            <a:solidFill>
              <a:srgbClr val="41404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3" name="Google Shape;703;p13"/>
            <p:cNvSpPr/>
            <p:nvPr/>
          </p:nvSpPr>
          <p:spPr>
            <a:xfrm>
              <a:off x="1943226" y="4514773"/>
              <a:ext cx="88265" cy="0"/>
            </a:xfrm>
            <a:custGeom>
              <a:rect b="b" l="l" r="r" t="t"/>
              <a:pathLst>
                <a:path extrusionOk="0" h="120000" w="88264">
                  <a:moveTo>
                    <a:pt x="0" y="0"/>
                  </a:moveTo>
                  <a:lnTo>
                    <a:pt x="88119"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4" name="Google Shape;704;p13"/>
            <p:cNvSpPr/>
            <p:nvPr/>
          </p:nvSpPr>
          <p:spPr>
            <a:xfrm>
              <a:off x="1979333" y="4380408"/>
              <a:ext cx="104139" cy="269240"/>
            </a:xfrm>
            <a:custGeom>
              <a:rect b="b" l="l" r="r" t="t"/>
              <a:pathLst>
                <a:path extrusionOk="0" h="269239" w="104139">
                  <a:moveTo>
                    <a:pt x="52019" y="0"/>
                  </a:moveTo>
                  <a:lnTo>
                    <a:pt x="31777" y="10557"/>
                  </a:lnTo>
                  <a:lnTo>
                    <a:pt x="15241" y="39350"/>
                  </a:lnTo>
                  <a:lnTo>
                    <a:pt x="4089" y="82060"/>
                  </a:lnTo>
                  <a:lnTo>
                    <a:pt x="0" y="134366"/>
                  </a:lnTo>
                  <a:lnTo>
                    <a:pt x="4089" y="186679"/>
                  </a:lnTo>
                  <a:lnTo>
                    <a:pt x="15241" y="229392"/>
                  </a:lnTo>
                  <a:lnTo>
                    <a:pt x="31777" y="258186"/>
                  </a:lnTo>
                  <a:lnTo>
                    <a:pt x="52019" y="268744"/>
                  </a:lnTo>
                  <a:lnTo>
                    <a:pt x="72269" y="258186"/>
                  </a:lnTo>
                  <a:lnTo>
                    <a:pt x="88799" y="229392"/>
                  </a:lnTo>
                  <a:lnTo>
                    <a:pt x="99941" y="186679"/>
                  </a:lnTo>
                  <a:lnTo>
                    <a:pt x="104025" y="134366"/>
                  </a:lnTo>
                  <a:lnTo>
                    <a:pt x="99941" y="82060"/>
                  </a:lnTo>
                  <a:lnTo>
                    <a:pt x="88799" y="39350"/>
                  </a:lnTo>
                  <a:lnTo>
                    <a:pt x="72269" y="10557"/>
                  </a:lnTo>
                  <a:lnTo>
                    <a:pt x="52019" y="0"/>
                  </a:lnTo>
                  <a:close/>
                </a:path>
              </a:pathLst>
            </a:custGeom>
            <a:solidFill>
              <a:srgbClr val="41404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13"/>
            <p:cNvSpPr/>
            <p:nvPr/>
          </p:nvSpPr>
          <p:spPr>
            <a:xfrm>
              <a:off x="1398631" y="4514773"/>
              <a:ext cx="88265" cy="0"/>
            </a:xfrm>
            <a:custGeom>
              <a:rect b="b" l="l" r="r" t="t"/>
              <a:pathLst>
                <a:path extrusionOk="0" h="120000" w="88265">
                  <a:moveTo>
                    <a:pt x="88119" y="0"/>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13"/>
            <p:cNvSpPr/>
            <p:nvPr/>
          </p:nvSpPr>
          <p:spPr>
            <a:xfrm>
              <a:off x="1346606" y="4380408"/>
              <a:ext cx="104139" cy="269240"/>
            </a:xfrm>
            <a:custGeom>
              <a:rect b="b" l="l" r="r" t="t"/>
              <a:pathLst>
                <a:path extrusionOk="0" h="269239" w="104140">
                  <a:moveTo>
                    <a:pt x="52006" y="0"/>
                  </a:moveTo>
                  <a:lnTo>
                    <a:pt x="31755" y="10557"/>
                  </a:lnTo>
                  <a:lnTo>
                    <a:pt x="15225" y="39350"/>
                  </a:lnTo>
                  <a:lnTo>
                    <a:pt x="4084" y="82060"/>
                  </a:lnTo>
                  <a:lnTo>
                    <a:pt x="0" y="134366"/>
                  </a:lnTo>
                  <a:lnTo>
                    <a:pt x="4084" y="186668"/>
                  </a:lnTo>
                  <a:lnTo>
                    <a:pt x="15225" y="229382"/>
                  </a:lnTo>
                  <a:lnTo>
                    <a:pt x="31755" y="258183"/>
                  </a:lnTo>
                  <a:lnTo>
                    <a:pt x="52006" y="268744"/>
                  </a:lnTo>
                  <a:lnTo>
                    <a:pt x="72248" y="258183"/>
                  </a:lnTo>
                  <a:lnTo>
                    <a:pt x="88784" y="229382"/>
                  </a:lnTo>
                  <a:lnTo>
                    <a:pt x="99935" y="186668"/>
                  </a:lnTo>
                  <a:lnTo>
                    <a:pt x="104025" y="134366"/>
                  </a:lnTo>
                  <a:lnTo>
                    <a:pt x="99935" y="82060"/>
                  </a:lnTo>
                  <a:lnTo>
                    <a:pt x="88784" y="39350"/>
                  </a:lnTo>
                  <a:lnTo>
                    <a:pt x="72248" y="10557"/>
                  </a:lnTo>
                  <a:lnTo>
                    <a:pt x="52006" y="0"/>
                  </a:lnTo>
                  <a:close/>
                </a:path>
              </a:pathLst>
            </a:custGeom>
            <a:solidFill>
              <a:srgbClr val="41404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13"/>
            <p:cNvSpPr/>
            <p:nvPr/>
          </p:nvSpPr>
          <p:spPr>
            <a:xfrm>
              <a:off x="8043785" y="5203097"/>
              <a:ext cx="124123" cy="235284"/>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13"/>
            <p:cNvSpPr/>
            <p:nvPr/>
          </p:nvSpPr>
          <p:spPr>
            <a:xfrm>
              <a:off x="10813033" y="5406707"/>
              <a:ext cx="0" cy="211454"/>
            </a:xfrm>
            <a:custGeom>
              <a:rect b="b" l="l" r="r" t="t"/>
              <a:pathLst>
                <a:path extrusionOk="0" h="211454" w="120000">
                  <a:moveTo>
                    <a:pt x="0" y="0"/>
                  </a:moveTo>
                  <a:lnTo>
                    <a:pt x="0" y="211334"/>
                  </a:lnTo>
                </a:path>
              </a:pathLst>
            </a:custGeom>
            <a:noFill/>
            <a:ln cap="flat" cmpd="sng" w="1877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9" name="Google Shape;709;p13"/>
            <p:cNvSpPr/>
            <p:nvPr/>
          </p:nvSpPr>
          <p:spPr>
            <a:xfrm>
              <a:off x="10708989" y="5624856"/>
              <a:ext cx="208279" cy="0"/>
            </a:xfrm>
            <a:custGeom>
              <a:rect b="b" l="l" r="r" t="t"/>
              <a:pathLst>
                <a:path extrusionOk="0" h="120000" w="208279">
                  <a:moveTo>
                    <a:pt x="208083" y="0"/>
                  </a:moveTo>
                  <a:lnTo>
                    <a:pt x="0" y="0"/>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13"/>
            <p:cNvSpPr/>
            <p:nvPr/>
          </p:nvSpPr>
          <p:spPr>
            <a:xfrm>
              <a:off x="10735484" y="5653902"/>
              <a:ext cx="155575" cy="0"/>
            </a:xfrm>
            <a:custGeom>
              <a:rect b="b" l="l" r="r" t="t"/>
              <a:pathLst>
                <a:path extrusionOk="0" h="120000" w="155575">
                  <a:moveTo>
                    <a:pt x="155095" y="0"/>
                  </a:moveTo>
                  <a:lnTo>
                    <a:pt x="0" y="0"/>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13"/>
            <p:cNvSpPr/>
            <p:nvPr/>
          </p:nvSpPr>
          <p:spPr>
            <a:xfrm>
              <a:off x="10765757" y="5680439"/>
              <a:ext cx="94615" cy="0"/>
            </a:xfrm>
            <a:custGeom>
              <a:rect b="b" l="l" r="r" t="t"/>
              <a:pathLst>
                <a:path extrusionOk="0" h="120000" w="94615">
                  <a:moveTo>
                    <a:pt x="94559" y="0"/>
                  </a:moveTo>
                  <a:lnTo>
                    <a:pt x="0" y="0"/>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2" name="Google Shape;712;p13"/>
            <p:cNvSpPr/>
            <p:nvPr/>
          </p:nvSpPr>
          <p:spPr>
            <a:xfrm>
              <a:off x="10765586" y="5176427"/>
              <a:ext cx="124114" cy="235284"/>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3" name="Google Shape;713;p13"/>
            <p:cNvSpPr/>
            <p:nvPr/>
          </p:nvSpPr>
          <p:spPr>
            <a:xfrm>
              <a:off x="7775270" y="5279351"/>
              <a:ext cx="269240" cy="121285"/>
            </a:xfrm>
            <a:custGeom>
              <a:rect b="b" l="l" r="r" t="t"/>
              <a:pathLst>
                <a:path extrusionOk="0" h="121285" w="269240">
                  <a:moveTo>
                    <a:pt x="0" y="0"/>
                  </a:moveTo>
                  <a:lnTo>
                    <a:pt x="268694" y="121159"/>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13"/>
            <p:cNvSpPr/>
            <p:nvPr/>
          </p:nvSpPr>
          <p:spPr>
            <a:xfrm>
              <a:off x="8159113" y="5278805"/>
              <a:ext cx="248285" cy="108585"/>
            </a:xfrm>
            <a:custGeom>
              <a:rect b="b" l="l" r="r" t="t"/>
              <a:pathLst>
                <a:path extrusionOk="0" h="108585" w="248284">
                  <a:moveTo>
                    <a:pt x="248096" y="0"/>
                  </a:moveTo>
                  <a:lnTo>
                    <a:pt x="0" y="107958"/>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5" name="Google Shape;715;p13"/>
            <p:cNvSpPr/>
            <p:nvPr/>
          </p:nvSpPr>
          <p:spPr>
            <a:xfrm>
              <a:off x="7775270" y="5431405"/>
              <a:ext cx="286385" cy="125095"/>
            </a:xfrm>
            <a:custGeom>
              <a:rect b="b" l="l" r="r" t="t"/>
              <a:pathLst>
                <a:path extrusionOk="0" h="125095" w="286384">
                  <a:moveTo>
                    <a:pt x="0" y="124502"/>
                  </a:moveTo>
                  <a:lnTo>
                    <a:pt x="286156"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6" name="Google Shape;716;p13"/>
            <p:cNvSpPr/>
            <p:nvPr/>
          </p:nvSpPr>
          <p:spPr>
            <a:xfrm>
              <a:off x="8114480" y="5423353"/>
              <a:ext cx="292735" cy="132080"/>
            </a:xfrm>
            <a:custGeom>
              <a:rect b="b" l="l" r="r" t="t"/>
              <a:pathLst>
                <a:path extrusionOk="0" h="132079" w="292734">
                  <a:moveTo>
                    <a:pt x="292728" y="131994"/>
                  </a:moveTo>
                  <a:lnTo>
                    <a:pt x="0"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7" name="Google Shape;717;p13"/>
            <p:cNvSpPr/>
            <p:nvPr/>
          </p:nvSpPr>
          <p:spPr>
            <a:xfrm>
              <a:off x="7355420" y="5137073"/>
              <a:ext cx="657225" cy="180340"/>
            </a:xfrm>
            <a:custGeom>
              <a:rect b="b" l="l" r="r" t="t"/>
              <a:pathLst>
                <a:path extrusionOk="0" h="180339" w="657225">
                  <a:moveTo>
                    <a:pt x="0" y="0"/>
                  </a:moveTo>
                  <a:lnTo>
                    <a:pt x="657052" y="180293"/>
                  </a:lnTo>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8" name="Google Shape;718;p13"/>
            <p:cNvSpPr/>
            <p:nvPr/>
          </p:nvSpPr>
          <p:spPr>
            <a:xfrm>
              <a:off x="7236677" y="2511168"/>
              <a:ext cx="270505" cy="368192"/>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9" name="Google Shape;719;p13"/>
            <p:cNvSpPr/>
            <p:nvPr/>
          </p:nvSpPr>
          <p:spPr>
            <a:xfrm>
              <a:off x="7313574" y="2723642"/>
              <a:ext cx="148590" cy="205740"/>
            </a:xfrm>
            <a:custGeom>
              <a:rect b="b" l="l" r="r" t="t"/>
              <a:pathLst>
                <a:path extrusionOk="0" h="205739" w="148590">
                  <a:moveTo>
                    <a:pt x="14566" y="0"/>
                  </a:moveTo>
                  <a:lnTo>
                    <a:pt x="0" y="9969"/>
                  </a:lnTo>
                  <a:lnTo>
                    <a:pt x="133426" y="205206"/>
                  </a:lnTo>
                  <a:lnTo>
                    <a:pt x="148005" y="195237"/>
                  </a:lnTo>
                  <a:lnTo>
                    <a:pt x="14566" y="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0" name="Google Shape;720;p13"/>
            <p:cNvSpPr/>
            <p:nvPr/>
          </p:nvSpPr>
          <p:spPr>
            <a:xfrm>
              <a:off x="6636880" y="2045741"/>
              <a:ext cx="1500619" cy="1559382"/>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1" name="Google Shape;721;p13"/>
            <p:cNvSpPr/>
            <p:nvPr/>
          </p:nvSpPr>
          <p:spPr>
            <a:xfrm>
              <a:off x="8051393" y="1369557"/>
              <a:ext cx="81559" cy="126095"/>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2" name="Google Shape;722;p13"/>
            <p:cNvSpPr/>
            <p:nvPr/>
          </p:nvSpPr>
          <p:spPr>
            <a:xfrm>
              <a:off x="8091233" y="1359611"/>
              <a:ext cx="0" cy="34290"/>
            </a:xfrm>
            <a:custGeom>
              <a:rect b="b" l="l" r="r" t="t"/>
              <a:pathLst>
                <a:path extrusionOk="0" h="34290" w="120000">
                  <a:moveTo>
                    <a:pt x="0" y="16957"/>
                  </a:moveTo>
                  <a:lnTo>
                    <a:pt x="0" y="16957"/>
                  </a:lnTo>
                </a:path>
              </a:pathLst>
            </a:custGeom>
            <a:noFill/>
            <a:ln cap="flat" cmpd="sng" w="33900">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13"/>
            <p:cNvSpPr/>
            <p:nvPr/>
          </p:nvSpPr>
          <p:spPr>
            <a:xfrm>
              <a:off x="7448651" y="2888106"/>
              <a:ext cx="0" cy="2699385"/>
            </a:xfrm>
            <a:custGeom>
              <a:rect b="b" l="l" r="r" t="t"/>
              <a:pathLst>
                <a:path extrusionOk="0" h="2699385" w="120000">
                  <a:moveTo>
                    <a:pt x="0" y="0"/>
                  </a:moveTo>
                  <a:lnTo>
                    <a:pt x="0" y="2699198"/>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4" name="Google Shape;724;p13"/>
            <p:cNvSpPr/>
            <p:nvPr/>
          </p:nvSpPr>
          <p:spPr>
            <a:xfrm>
              <a:off x="7416583" y="2890809"/>
              <a:ext cx="64135" cy="58419"/>
            </a:xfrm>
            <a:custGeom>
              <a:rect b="b" l="l" r="r" t="t"/>
              <a:pathLst>
                <a:path extrusionOk="0" h="58419" w="64134">
                  <a:moveTo>
                    <a:pt x="0" y="57800"/>
                  </a:moveTo>
                  <a:lnTo>
                    <a:pt x="64141"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5" name="Google Shape;725;p13"/>
            <p:cNvSpPr/>
            <p:nvPr/>
          </p:nvSpPr>
          <p:spPr>
            <a:xfrm>
              <a:off x="7422146" y="5554319"/>
              <a:ext cx="55880" cy="66040"/>
            </a:xfrm>
            <a:custGeom>
              <a:rect b="b" l="l" r="r" t="t"/>
              <a:pathLst>
                <a:path extrusionOk="0" h="66039" w="55879">
                  <a:moveTo>
                    <a:pt x="0" y="66006"/>
                  </a:moveTo>
                  <a:lnTo>
                    <a:pt x="55672"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26" name="Google Shape;726;p13"/>
          <p:cNvSpPr txBox="1"/>
          <p:nvPr/>
        </p:nvSpPr>
        <p:spPr>
          <a:xfrm rot="-5400000">
            <a:off x="7212966" y="4074563"/>
            <a:ext cx="248920" cy="142875"/>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None/>
            </a:pPr>
            <a:r>
              <a:rPr lang="en-US" sz="750">
                <a:solidFill>
                  <a:srgbClr val="445157"/>
                </a:solidFill>
                <a:latin typeface="Verdana"/>
                <a:ea typeface="Verdana"/>
                <a:cs typeface="Verdana"/>
                <a:sym typeface="Verdana"/>
              </a:rPr>
              <a:t>60 m</a:t>
            </a:r>
            <a:endParaRPr sz="750">
              <a:solidFill>
                <a:schemeClr val="dk1"/>
              </a:solidFill>
              <a:latin typeface="Verdana"/>
              <a:ea typeface="Verdana"/>
              <a:cs typeface="Verdana"/>
              <a:sym typeface="Verdana"/>
            </a:endParaRPr>
          </a:p>
        </p:txBody>
      </p:sp>
      <p:grpSp>
        <p:nvGrpSpPr>
          <p:cNvPr id="727" name="Google Shape;727;p13"/>
          <p:cNvGrpSpPr/>
          <p:nvPr/>
        </p:nvGrpSpPr>
        <p:grpSpPr>
          <a:xfrm>
            <a:off x="7127061" y="2916923"/>
            <a:ext cx="648615" cy="481454"/>
            <a:chOff x="7127061" y="2916923"/>
            <a:chExt cx="648615" cy="481454"/>
          </a:xfrm>
        </p:grpSpPr>
        <p:sp>
          <p:nvSpPr>
            <p:cNvPr id="728" name="Google Shape;728;p13"/>
            <p:cNvSpPr/>
            <p:nvPr/>
          </p:nvSpPr>
          <p:spPr>
            <a:xfrm>
              <a:off x="7127061" y="3365627"/>
              <a:ext cx="499745" cy="0"/>
            </a:xfrm>
            <a:custGeom>
              <a:rect b="b" l="l" r="r" t="t"/>
              <a:pathLst>
                <a:path extrusionOk="0" h="120000" w="499745">
                  <a:moveTo>
                    <a:pt x="0" y="0"/>
                  </a:moveTo>
                  <a:lnTo>
                    <a:pt x="499647"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13"/>
            <p:cNvSpPr/>
            <p:nvPr/>
          </p:nvSpPr>
          <p:spPr>
            <a:xfrm>
              <a:off x="7598463" y="3332972"/>
              <a:ext cx="56515" cy="65405"/>
            </a:xfrm>
            <a:custGeom>
              <a:rect b="b" l="l" r="r" t="t"/>
              <a:pathLst>
                <a:path extrusionOk="0" h="65404" w="56515">
                  <a:moveTo>
                    <a:pt x="56499" y="65293"/>
                  </a:moveTo>
                  <a:lnTo>
                    <a:pt x="0"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13"/>
            <p:cNvSpPr/>
            <p:nvPr/>
          </p:nvSpPr>
          <p:spPr>
            <a:xfrm>
              <a:off x="7448651" y="2916923"/>
              <a:ext cx="327025" cy="0"/>
            </a:xfrm>
            <a:custGeom>
              <a:rect b="b" l="l" r="r" t="t"/>
              <a:pathLst>
                <a:path extrusionOk="0" h="120000" w="327025">
                  <a:moveTo>
                    <a:pt x="0" y="0"/>
                  </a:moveTo>
                  <a:lnTo>
                    <a:pt x="326620"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31" name="Google Shape;731;p13"/>
          <p:cNvSpPr txBox="1"/>
          <p:nvPr/>
        </p:nvSpPr>
        <p:spPr>
          <a:xfrm>
            <a:off x="7130026" y="3219967"/>
            <a:ext cx="273050" cy="1397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750">
                <a:solidFill>
                  <a:srgbClr val="445157"/>
                </a:solidFill>
                <a:latin typeface="Verdana"/>
                <a:ea typeface="Verdana"/>
                <a:cs typeface="Verdana"/>
                <a:sym typeface="Verdana"/>
              </a:rPr>
              <a:t>10 cm</a:t>
            </a:r>
            <a:endParaRPr sz="750">
              <a:solidFill>
                <a:schemeClr val="dk1"/>
              </a:solidFill>
              <a:latin typeface="Verdana"/>
              <a:ea typeface="Verdana"/>
              <a:cs typeface="Verdana"/>
              <a:sym typeface="Verdana"/>
            </a:endParaRPr>
          </a:p>
        </p:txBody>
      </p:sp>
      <p:grpSp>
        <p:nvGrpSpPr>
          <p:cNvPr id="732" name="Google Shape;732;p13"/>
          <p:cNvGrpSpPr/>
          <p:nvPr/>
        </p:nvGrpSpPr>
        <p:grpSpPr>
          <a:xfrm>
            <a:off x="7626718" y="3057525"/>
            <a:ext cx="1441474" cy="986162"/>
            <a:chOff x="7626718" y="3057525"/>
            <a:chExt cx="1441474" cy="986162"/>
          </a:xfrm>
        </p:grpSpPr>
        <p:sp>
          <p:nvSpPr>
            <p:cNvPr id="733" name="Google Shape;733;p13"/>
            <p:cNvSpPr/>
            <p:nvPr/>
          </p:nvSpPr>
          <p:spPr>
            <a:xfrm>
              <a:off x="7626718" y="3057525"/>
              <a:ext cx="0" cy="308610"/>
            </a:xfrm>
            <a:custGeom>
              <a:rect b="b" l="l" r="r" t="t"/>
              <a:pathLst>
                <a:path extrusionOk="0" h="308610" w="120000">
                  <a:moveTo>
                    <a:pt x="0" y="0"/>
                  </a:moveTo>
                  <a:lnTo>
                    <a:pt x="0" y="30810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13"/>
            <p:cNvSpPr/>
            <p:nvPr/>
          </p:nvSpPr>
          <p:spPr>
            <a:xfrm>
              <a:off x="8559558" y="4010647"/>
              <a:ext cx="508634" cy="0"/>
            </a:xfrm>
            <a:custGeom>
              <a:rect b="b" l="l" r="r" t="t"/>
              <a:pathLst>
                <a:path extrusionOk="0" h="120000" w="508634">
                  <a:moveTo>
                    <a:pt x="0" y="0"/>
                  </a:moveTo>
                  <a:lnTo>
                    <a:pt x="508191"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13"/>
            <p:cNvSpPr/>
            <p:nvPr/>
          </p:nvSpPr>
          <p:spPr>
            <a:xfrm>
              <a:off x="8402256" y="3555593"/>
              <a:ext cx="323850" cy="0"/>
            </a:xfrm>
            <a:custGeom>
              <a:rect b="b" l="l" r="r" t="t"/>
              <a:pathLst>
                <a:path extrusionOk="0" h="120000" w="323850">
                  <a:moveTo>
                    <a:pt x="0" y="0"/>
                  </a:moveTo>
                  <a:lnTo>
                    <a:pt x="323841"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13"/>
            <p:cNvSpPr/>
            <p:nvPr/>
          </p:nvSpPr>
          <p:spPr>
            <a:xfrm>
              <a:off x="8531326" y="3977647"/>
              <a:ext cx="55880" cy="66040"/>
            </a:xfrm>
            <a:custGeom>
              <a:rect b="b" l="l" r="r" t="t"/>
              <a:pathLst>
                <a:path extrusionOk="0" h="66039" w="55879">
                  <a:moveTo>
                    <a:pt x="0" y="66006"/>
                  </a:moveTo>
                  <a:lnTo>
                    <a:pt x="55654"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13"/>
            <p:cNvSpPr/>
            <p:nvPr/>
          </p:nvSpPr>
          <p:spPr>
            <a:xfrm>
              <a:off x="8698268" y="3977647"/>
              <a:ext cx="55880" cy="66040"/>
            </a:xfrm>
            <a:custGeom>
              <a:rect b="b" l="l" r="r" t="t"/>
              <a:pathLst>
                <a:path extrusionOk="0" h="66039" w="55879">
                  <a:moveTo>
                    <a:pt x="0" y="66006"/>
                  </a:moveTo>
                  <a:lnTo>
                    <a:pt x="55672"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38" name="Google Shape;738;p13"/>
          <p:cNvSpPr txBox="1"/>
          <p:nvPr/>
        </p:nvSpPr>
        <p:spPr>
          <a:xfrm>
            <a:off x="8773945" y="3864993"/>
            <a:ext cx="273050" cy="1397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750">
                <a:solidFill>
                  <a:srgbClr val="445157"/>
                </a:solidFill>
                <a:latin typeface="Verdana"/>
                <a:ea typeface="Verdana"/>
                <a:cs typeface="Verdana"/>
                <a:sym typeface="Verdana"/>
              </a:rPr>
              <a:t>10 cm</a:t>
            </a:r>
            <a:endParaRPr sz="750">
              <a:solidFill>
                <a:schemeClr val="dk1"/>
              </a:solidFill>
              <a:latin typeface="Verdana"/>
              <a:ea typeface="Verdana"/>
              <a:cs typeface="Verdana"/>
              <a:sym typeface="Verdana"/>
            </a:endParaRPr>
          </a:p>
        </p:txBody>
      </p:sp>
      <p:grpSp>
        <p:nvGrpSpPr>
          <p:cNvPr id="739" name="Google Shape;739;p13"/>
          <p:cNvGrpSpPr/>
          <p:nvPr/>
        </p:nvGrpSpPr>
        <p:grpSpPr>
          <a:xfrm>
            <a:off x="7363510" y="2477921"/>
            <a:ext cx="2194306" cy="3137119"/>
            <a:chOff x="7363510" y="2477921"/>
            <a:chExt cx="2194306" cy="3137119"/>
          </a:xfrm>
        </p:grpSpPr>
        <p:sp>
          <p:nvSpPr>
            <p:cNvPr id="740" name="Google Shape;740;p13"/>
            <p:cNvSpPr/>
            <p:nvPr/>
          </p:nvSpPr>
          <p:spPr>
            <a:xfrm>
              <a:off x="8559152" y="3702557"/>
              <a:ext cx="0" cy="308610"/>
            </a:xfrm>
            <a:custGeom>
              <a:rect b="b" l="l" r="r" t="t"/>
              <a:pathLst>
                <a:path extrusionOk="0" h="308610" w="120000">
                  <a:moveTo>
                    <a:pt x="0" y="0"/>
                  </a:moveTo>
                  <a:lnTo>
                    <a:pt x="0" y="308081"/>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13"/>
            <p:cNvSpPr/>
            <p:nvPr/>
          </p:nvSpPr>
          <p:spPr>
            <a:xfrm>
              <a:off x="7683188" y="3063854"/>
              <a:ext cx="88265" cy="1270"/>
            </a:xfrm>
            <a:custGeom>
              <a:rect b="b" l="l" r="r" t="t"/>
              <a:pathLst>
                <a:path extrusionOk="0" h="1269" w="88265">
                  <a:moveTo>
                    <a:pt x="-9389" y="600"/>
                  </a:moveTo>
                  <a:lnTo>
                    <a:pt x="97508" y="600"/>
                  </a:lnTo>
                </a:path>
              </a:pathLst>
            </a:custGeom>
            <a:noFill/>
            <a:ln cap="flat" cmpd="sng" w="199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13"/>
            <p:cNvSpPr/>
            <p:nvPr/>
          </p:nvSpPr>
          <p:spPr>
            <a:xfrm>
              <a:off x="7631175" y="2929483"/>
              <a:ext cx="104139" cy="269240"/>
            </a:xfrm>
            <a:custGeom>
              <a:rect b="b" l="l" r="r" t="t"/>
              <a:pathLst>
                <a:path extrusionOk="0" h="269239" w="104140">
                  <a:moveTo>
                    <a:pt x="53860" y="0"/>
                  </a:moveTo>
                  <a:lnTo>
                    <a:pt x="33457" y="10275"/>
                  </a:lnTo>
                  <a:lnTo>
                    <a:pt x="16529" y="38842"/>
                  </a:lnTo>
                  <a:lnTo>
                    <a:pt x="4800" y="81403"/>
                  </a:lnTo>
                  <a:lnTo>
                    <a:pt x="0" y="133654"/>
                  </a:lnTo>
                  <a:lnTo>
                    <a:pt x="3367" y="186005"/>
                  </a:lnTo>
                  <a:lnTo>
                    <a:pt x="13922" y="228865"/>
                  </a:lnTo>
                  <a:lnTo>
                    <a:pt x="30053" y="257882"/>
                  </a:lnTo>
                  <a:lnTo>
                    <a:pt x="50152" y="268706"/>
                  </a:lnTo>
                  <a:lnTo>
                    <a:pt x="70539" y="258437"/>
                  </a:lnTo>
                  <a:lnTo>
                    <a:pt x="87469" y="229871"/>
                  </a:lnTo>
                  <a:lnTo>
                    <a:pt x="99206" y="187316"/>
                  </a:lnTo>
                  <a:lnTo>
                    <a:pt x="104013" y="135077"/>
                  </a:lnTo>
                  <a:lnTo>
                    <a:pt x="100636" y="82719"/>
                  </a:lnTo>
                  <a:lnTo>
                    <a:pt x="90076" y="39854"/>
                  </a:lnTo>
                  <a:lnTo>
                    <a:pt x="73946" y="10831"/>
                  </a:lnTo>
                  <a:lnTo>
                    <a:pt x="53860" y="0"/>
                  </a:lnTo>
                  <a:close/>
                </a:path>
              </a:pathLst>
            </a:custGeom>
            <a:solidFill>
              <a:srgbClr val="41404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13"/>
            <p:cNvSpPr/>
            <p:nvPr/>
          </p:nvSpPr>
          <p:spPr>
            <a:xfrm>
              <a:off x="7416880" y="3336416"/>
              <a:ext cx="64135" cy="58419"/>
            </a:xfrm>
            <a:custGeom>
              <a:rect b="b" l="l" r="r" t="t"/>
              <a:pathLst>
                <a:path extrusionOk="0" h="58420" w="64134">
                  <a:moveTo>
                    <a:pt x="63559" y="58420"/>
                  </a:moveTo>
                  <a:lnTo>
                    <a:pt x="0"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13"/>
            <p:cNvSpPr/>
            <p:nvPr/>
          </p:nvSpPr>
          <p:spPr>
            <a:xfrm>
              <a:off x="7448651" y="2530423"/>
              <a:ext cx="0" cy="302895"/>
            </a:xfrm>
            <a:custGeom>
              <a:rect b="b" l="l" r="r" t="t"/>
              <a:pathLst>
                <a:path extrusionOk="0" h="302894" w="120000">
                  <a:moveTo>
                    <a:pt x="0" y="302654"/>
                  </a:moveTo>
                  <a:lnTo>
                    <a:pt x="0" y="0"/>
                  </a:lnTo>
                </a:path>
              </a:pathLst>
            </a:custGeom>
            <a:noFill/>
            <a:ln cap="flat" cmpd="sng" w="18775">
              <a:solidFill>
                <a:srgbClr val="445157"/>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13"/>
            <p:cNvSpPr/>
            <p:nvPr/>
          </p:nvSpPr>
          <p:spPr>
            <a:xfrm>
              <a:off x="7448651" y="2477921"/>
              <a:ext cx="0" cy="25400"/>
            </a:xfrm>
            <a:custGeom>
              <a:rect b="b" l="l" r="r" t="t"/>
              <a:pathLst>
                <a:path extrusionOk="0" h="25400" w="120000">
                  <a:moveTo>
                    <a:pt x="0" y="12497"/>
                  </a:moveTo>
                  <a:lnTo>
                    <a:pt x="0" y="12497"/>
                  </a:lnTo>
                </a:path>
              </a:pathLst>
            </a:custGeom>
            <a:noFill/>
            <a:ln cap="flat" cmpd="sng" w="249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6" name="Google Shape;746;p13"/>
            <p:cNvSpPr/>
            <p:nvPr/>
          </p:nvSpPr>
          <p:spPr>
            <a:xfrm>
              <a:off x="7363510" y="2744965"/>
              <a:ext cx="78105" cy="30480"/>
            </a:xfrm>
            <a:custGeom>
              <a:rect b="b" l="l" r="r" t="t"/>
              <a:pathLst>
                <a:path extrusionOk="0" h="30480" w="78104">
                  <a:moveTo>
                    <a:pt x="77622" y="0"/>
                  </a:moveTo>
                  <a:lnTo>
                    <a:pt x="54282" y="4272"/>
                  </a:lnTo>
                  <a:lnTo>
                    <a:pt x="34375" y="10124"/>
                  </a:lnTo>
                  <a:lnTo>
                    <a:pt x="16686" y="18514"/>
                  </a:lnTo>
                  <a:lnTo>
                    <a:pt x="0" y="30402"/>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7" name="Google Shape;747;p13"/>
            <p:cNvSpPr/>
            <p:nvPr/>
          </p:nvSpPr>
          <p:spPr>
            <a:xfrm>
              <a:off x="8729878" y="3533202"/>
              <a:ext cx="0" cy="2054225"/>
            </a:xfrm>
            <a:custGeom>
              <a:rect b="b" l="l" r="r" t="t"/>
              <a:pathLst>
                <a:path extrusionOk="0" h="2054225" w="120000">
                  <a:moveTo>
                    <a:pt x="0" y="0"/>
                  </a:moveTo>
                  <a:lnTo>
                    <a:pt x="0" y="2054111"/>
                  </a:lnTo>
                </a:path>
              </a:pathLst>
            </a:custGeom>
            <a:noFill/>
            <a:ln cap="flat" cmpd="sng" w="209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8" name="Google Shape;748;p13"/>
            <p:cNvSpPr/>
            <p:nvPr/>
          </p:nvSpPr>
          <p:spPr>
            <a:xfrm>
              <a:off x="8708199" y="3522581"/>
              <a:ext cx="55880" cy="66040"/>
            </a:xfrm>
            <a:custGeom>
              <a:rect b="b" l="l" r="r" t="t"/>
              <a:pathLst>
                <a:path extrusionOk="0" h="66039" w="55879">
                  <a:moveTo>
                    <a:pt x="0" y="66006"/>
                  </a:moveTo>
                  <a:lnTo>
                    <a:pt x="55672"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9" name="Google Shape;749;p13"/>
            <p:cNvSpPr/>
            <p:nvPr/>
          </p:nvSpPr>
          <p:spPr>
            <a:xfrm>
              <a:off x="8703144" y="5549000"/>
              <a:ext cx="55880" cy="66040"/>
            </a:xfrm>
            <a:custGeom>
              <a:rect b="b" l="l" r="r" t="t"/>
              <a:pathLst>
                <a:path extrusionOk="0" h="66039" w="55879">
                  <a:moveTo>
                    <a:pt x="0" y="66025"/>
                  </a:moveTo>
                  <a:lnTo>
                    <a:pt x="55654"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0" name="Google Shape;750;p13"/>
            <p:cNvSpPr/>
            <p:nvPr/>
          </p:nvSpPr>
          <p:spPr>
            <a:xfrm>
              <a:off x="9501936" y="5543223"/>
              <a:ext cx="55880" cy="66040"/>
            </a:xfrm>
            <a:custGeom>
              <a:rect b="b" l="l" r="r" t="t"/>
              <a:pathLst>
                <a:path extrusionOk="0" h="66039" w="55879">
                  <a:moveTo>
                    <a:pt x="0" y="66006"/>
                  </a:moveTo>
                  <a:lnTo>
                    <a:pt x="55654"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51" name="Google Shape;751;p13"/>
          <p:cNvSpPr txBox="1"/>
          <p:nvPr/>
        </p:nvSpPr>
        <p:spPr>
          <a:xfrm rot="-5400000">
            <a:off x="8469264" y="4473455"/>
            <a:ext cx="298450" cy="1600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50">
                <a:solidFill>
                  <a:srgbClr val="445157"/>
                </a:solidFill>
                <a:latin typeface="Verdana"/>
                <a:ea typeface="Verdana"/>
                <a:cs typeface="Verdana"/>
                <a:sym typeface="Verdana"/>
              </a:rPr>
              <a:t>45 m</a:t>
            </a:r>
            <a:endParaRPr sz="850">
              <a:solidFill>
                <a:schemeClr val="dk1"/>
              </a:solidFill>
              <a:latin typeface="Verdana"/>
              <a:ea typeface="Verdana"/>
              <a:cs typeface="Verdana"/>
              <a:sym typeface="Verdana"/>
            </a:endParaRPr>
          </a:p>
        </p:txBody>
      </p:sp>
      <p:sp>
        <p:nvSpPr>
          <p:cNvPr id="752" name="Google Shape;752;p13"/>
          <p:cNvSpPr/>
          <p:nvPr/>
        </p:nvSpPr>
        <p:spPr>
          <a:xfrm>
            <a:off x="8728773" y="3175519"/>
            <a:ext cx="0" cy="302895"/>
          </a:xfrm>
          <a:custGeom>
            <a:rect b="b" l="l" r="r" t="t"/>
            <a:pathLst>
              <a:path extrusionOk="0" h="302895" w="120000">
                <a:moveTo>
                  <a:pt x="0" y="302654"/>
                </a:moveTo>
                <a:lnTo>
                  <a:pt x="0" y="0"/>
                </a:lnTo>
              </a:path>
            </a:pathLst>
          </a:custGeom>
          <a:noFill/>
          <a:ln cap="flat" cmpd="sng" w="18775">
            <a:solidFill>
              <a:srgbClr val="445157"/>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53" name="Google Shape;753;p13"/>
          <p:cNvGrpSpPr/>
          <p:nvPr/>
        </p:nvGrpSpPr>
        <p:grpSpPr>
          <a:xfrm>
            <a:off x="8038376" y="1486479"/>
            <a:ext cx="2511384" cy="4074820"/>
            <a:chOff x="8038376" y="1486479"/>
            <a:chExt cx="2511384" cy="4074820"/>
          </a:xfrm>
        </p:grpSpPr>
        <p:sp>
          <p:nvSpPr>
            <p:cNvPr id="754" name="Google Shape;754;p13"/>
            <p:cNvSpPr/>
            <p:nvPr/>
          </p:nvSpPr>
          <p:spPr>
            <a:xfrm>
              <a:off x="8414499" y="3699979"/>
              <a:ext cx="88265" cy="0"/>
            </a:xfrm>
            <a:custGeom>
              <a:rect b="b" l="l" r="r" t="t"/>
              <a:pathLst>
                <a:path extrusionOk="0" h="120000" w="88265">
                  <a:moveTo>
                    <a:pt x="0" y="0"/>
                  </a:moveTo>
                  <a:lnTo>
                    <a:pt x="88119" y="0"/>
                  </a:lnTo>
                </a:path>
              </a:pathLst>
            </a:custGeom>
            <a:noFill/>
            <a:ln cap="flat" cmpd="sng" w="18775">
              <a:solidFill>
                <a:srgbClr val="41404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13"/>
            <p:cNvSpPr/>
            <p:nvPr/>
          </p:nvSpPr>
          <p:spPr>
            <a:xfrm>
              <a:off x="8450605" y="3565613"/>
              <a:ext cx="104139" cy="269240"/>
            </a:xfrm>
            <a:custGeom>
              <a:rect b="b" l="l" r="r" t="t"/>
              <a:pathLst>
                <a:path extrusionOk="0" h="269239" w="104140">
                  <a:moveTo>
                    <a:pt x="52019" y="0"/>
                  </a:moveTo>
                  <a:lnTo>
                    <a:pt x="31777" y="10561"/>
                  </a:lnTo>
                  <a:lnTo>
                    <a:pt x="15241" y="39360"/>
                  </a:lnTo>
                  <a:lnTo>
                    <a:pt x="4089" y="82070"/>
                  </a:lnTo>
                  <a:lnTo>
                    <a:pt x="0" y="134365"/>
                  </a:lnTo>
                  <a:lnTo>
                    <a:pt x="4089" y="186679"/>
                  </a:lnTo>
                  <a:lnTo>
                    <a:pt x="15241" y="229392"/>
                  </a:lnTo>
                  <a:lnTo>
                    <a:pt x="31777" y="258186"/>
                  </a:lnTo>
                  <a:lnTo>
                    <a:pt x="52019" y="268744"/>
                  </a:lnTo>
                  <a:lnTo>
                    <a:pt x="72269" y="258186"/>
                  </a:lnTo>
                  <a:lnTo>
                    <a:pt x="88799" y="229392"/>
                  </a:lnTo>
                  <a:lnTo>
                    <a:pt x="99941" y="186679"/>
                  </a:lnTo>
                  <a:lnTo>
                    <a:pt x="104025" y="134365"/>
                  </a:lnTo>
                  <a:lnTo>
                    <a:pt x="99941" y="82070"/>
                  </a:lnTo>
                  <a:lnTo>
                    <a:pt x="88799" y="39360"/>
                  </a:lnTo>
                  <a:lnTo>
                    <a:pt x="72269" y="10561"/>
                  </a:lnTo>
                  <a:lnTo>
                    <a:pt x="52019" y="0"/>
                  </a:lnTo>
                  <a:close/>
                </a:path>
              </a:pathLst>
            </a:custGeom>
            <a:solidFill>
              <a:srgbClr val="41404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13"/>
            <p:cNvSpPr/>
            <p:nvPr/>
          </p:nvSpPr>
          <p:spPr>
            <a:xfrm>
              <a:off x="8669451" y="3156066"/>
              <a:ext cx="419095" cy="368970"/>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7" name="Google Shape;757;p13"/>
            <p:cNvSpPr/>
            <p:nvPr/>
          </p:nvSpPr>
          <p:spPr>
            <a:xfrm>
              <a:off x="8715844" y="3368738"/>
              <a:ext cx="148590" cy="205740"/>
            </a:xfrm>
            <a:custGeom>
              <a:rect b="b" l="l" r="r" t="t"/>
              <a:pathLst>
                <a:path extrusionOk="0" h="205739" w="148590">
                  <a:moveTo>
                    <a:pt x="133426" y="0"/>
                  </a:moveTo>
                  <a:lnTo>
                    <a:pt x="0" y="195237"/>
                  </a:lnTo>
                  <a:lnTo>
                    <a:pt x="14579" y="205206"/>
                  </a:lnTo>
                  <a:lnTo>
                    <a:pt x="148005" y="9969"/>
                  </a:lnTo>
                  <a:lnTo>
                    <a:pt x="133426" y="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8" name="Google Shape;758;p13"/>
            <p:cNvSpPr/>
            <p:nvPr/>
          </p:nvSpPr>
          <p:spPr>
            <a:xfrm>
              <a:off x="8038376" y="2690228"/>
              <a:ext cx="1500644" cy="1559382"/>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9" name="Google Shape;759;p13"/>
            <p:cNvSpPr/>
            <p:nvPr/>
          </p:nvSpPr>
          <p:spPr>
            <a:xfrm>
              <a:off x="8728773" y="3123005"/>
              <a:ext cx="0" cy="25400"/>
            </a:xfrm>
            <a:custGeom>
              <a:rect b="b" l="l" r="r" t="t"/>
              <a:pathLst>
                <a:path extrusionOk="0" h="25400" w="120000">
                  <a:moveTo>
                    <a:pt x="0" y="12497"/>
                  </a:moveTo>
                  <a:lnTo>
                    <a:pt x="0" y="12497"/>
                  </a:lnTo>
                </a:path>
              </a:pathLst>
            </a:custGeom>
            <a:noFill/>
            <a:ln cap="flat" cmpd="sng" w="249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0" name="Google Shape;760;p13"/>
            <p:cNvSpPr/>
            <p:nvPr/>
          </p:nvSpPr>
          <p:spPr>
            <a:xfrm>
              <a:off x="8736291" y="3390049"/>
              <a:ext cx="78105" cy="30480"/>
            </a:xfrm>
            <a:custGeom>
              <a:rect b="b" l="l" r="r" t="t"/>
              <a:pathLst>
                <a:path extrusionOk="0" h="30479" w="78104">
                  <a:moveTo>
                    <a:pt x="0" y="0"/>
                  </a:moveTo>
                  <a:lnTo>
                    <a:pt x="23340" y="4272"/>
                  </a:lnTo>
                  <a:lnTo>
                    <a:pt x="43247" y="10124"/>
                  </a:lnTo>
                  <a:lnTo>
                    <a:pt x="60936" y="18514"/>
                  </a:lnTo>
                  <a:lnTo>
                    <a:pt x="77622" y="30402"/>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1" name="Google Shape;761;p13"/>
            <p:cNvSpPr/>
            <p:nvPr/>
          </p:nvSpPr>
          <p:spPr>
            <a:xfrm>
              <a:off x="9502546" y="1486479"/>
              <a:ext cx="55880" cy="66040"/>
            </a:xfrm>
            <a:custGeom>
              <a:rect b="b" l="l" r="r" t="t"/>
              <a:pathLst>
                <a:path extrusionOk="0" h="66040" w="55879">
                  <a:moveTo>
                    <a:pt x="0" y="66006"/>
                  </a:moveTo>
                  <a:lnTo>
                    <a:pt x="55654" y="0"/>
                  </a:lnTo>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2" name="Google Shape;762;p13"/>
            <p:cNvSpPr/>
            <p:nvPr/>
          </p:nvSpPr>
          <p:spPr>
            <a:xfrm>
              <a:off x="9790935" y="4961224"/>
              <a:ext cx="758825" cy="600075"/>
            </a:xfrm>
            <a:custGeom>
              <a:rect b="b" l="l" r="r" t="t"/>
              <a:pathLst>
                <a:path extrusionOk="0" h="600075" w="758825">
                  <a:moveTo>
                    <a:pt x="0" y="599638"/>
                  </a:moveTo>
                  <a:lnTo>
                    <a:pt x="758409" y="599638"/>
                  </a:lnTo>
                  <a:lnTo>
                    <a:pt x="758409" y="0"/>
                  </a:lnTo>
                  <a:lnTo>
                    <a:pt x="0" y="0"/>
                  </a:lnTo>
                  <a:lnTo>
                    <a:pt x="0" y="599638"/>
                  </a:lnTo>
                  <a:close/>
                </a:path>
              </a:pathLst>
            </a:custGeom>
            <a:noFill/>
            <a:ln cap="flat" cmpd="sng" w="18775">
              <a:solidFill>
                <a:srgbClr val="4451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63" name="Google Shape;763;p13"/>
          <p:cNvSpPr txBox="1"/>
          <p:nvPr/>
        </p:nvSpPr>
        <p:spPr>
          <a:xfrm>
            <a:off x="9849324" y="5105680"/>
            <a:ext cx="631825" cy="2463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50">
                <a:solidFill>
                  <a:srgbClr val="231F20"/>
                </a:solidFill>
                <a:latin typeface="Verdana"/>
                <a:ea typeface="Verdana"/>
                <a:cs typeface="Verdana"/>
                <a:sym typeface="Verdana"/>
              </a:rPr>
              <a:t>Center</a:t>
            </a:r>
            <a:endParaRPr sz="1450">
              <a:solidFill>
                <a:schemeClr val="dk1"/>
              </a:solidFill>
              <a:latin typeface="Verdana"/>
              <a:ea typeface="Verdana"/>
              <a:cs typeface="Verdana"/>
              <a:sym typeface="Verdana"/>
            </a:endParaRPr>
          </a:p>
        </p:txBody>
      </p:sp>
      <p:grpSp>
        <p:nvGrpSpPr>
          <p:cNvPr id="764" name="Google Shape;764;p13"/>
          <p:cNvGrpSpPr/>
          <p:nvPr/>
        </p:nvGrpSpPr>
        <p:grpSpPr>
          <a:xfrm>
            <a:off x="10559567" y="5113045"/>
            <a:ext cx="254000" cy="67310"/>
            <a:chOff x="10559567" y="5113045"/>
            <a:chExt cx="254000" cy="67310"/>
          </a:xfrm>
        </p:grpSpPr>
        <p:sp>
          <p:nvSpPr>
            <p:cNvPr id="765" name="Google Shape;765;p13"/>
            <p:cNvSpPr/>
            <p:nvPr/>
          </p:nvSpPr>
          <p:spPr>
            <a:xfrm>
              <a:off x="10559567" y="5122036"/>
              <a:ext cx="254000" cy="0"/>
            </a:xfrm>
            <a:custGeom>
              <a:rect b="b" l="l" r="r" t="t"/>
              <a:pathLst>
                <a:path extrusionOk="0" h="120000" w="254000">
                  <a:moveTo>
                    <a:pt x="0" y="0"/>
                  </a:moveTo>
                  <a:lnTo>
                    <a:pt x="253466" y="0"/>
                  </a:lnTo>
                </a:path>
              </a:pathLst>
            </a:custGeom>
            <a:noFill/>
            <a:ln cap="flat" cmpd="sng" w="1877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6" name="Google Shape;766;p13"/>
            <p:cNvSpPr/>
            <p:nvPr/>
          </p:nvSpPr>
          <p:spPr>
            <a:xfrm>
              <a:off x="10813071" y="5113045"/>
              <a:ext cx="0" cy="67310"/>
            </a:xfrm>
            <a:custGeom>
              <a:rect b="b" l="l" r="r" t="t"/>
              <a:pathLst>
                <a:path extrusionOk="0" h="67310" w="120000">
                  <a:moveTo>
                    <a:pt x="0" y="0"/>
                  </a:moveTo>
                  <a:lnTo>
                    <a:pt x="0" y="67058"/>
                  </a:lnTo>
                </a:path>
              </a:pathLst>
            </a:custGeom>
            <a:noFill/>
            <a:ln cap="flat" cmpd="sng" w="18775">
              <a:solidFill>
                <a:srgbClr val="C49A6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67" name="Google Shape;767;p13"/>
          <p:cNvSpPr txBox="1"/>
          <p:nvPr/>
        </p:nvSpPr>
        <p:spPr>
          <a:xfrm>
            <a:off x="6926205" y="4892435"/>
            <a:ext cx="431165" cy="423545"/>
          </a:xfrm>
          <a:prstGeom prst="rect">
            <a:avLst/>
          </a:prstGeom>
          <a:noFill/>
          <a:ln>
            <a:noFill/>
          </a:ln>
        </p:spPr>
        <p:txBody>
          <a:bodyPr anchorCtr="0" anchor="t" bIns="0" lIns="0" spcFirstLastPara="1" rIns="0" wrap="square" tIns="12050">
            <a:spAutoFit/>
          </a:bodyPr>
          <a:lstStyle/>
          <a:p>
            <a:pPr indent="0" lvl="0" marL="12700" marR="5080" rtl="0" algn="ctr">
              <a:lnSpc>
                <a:spcPct val="102400"/>
              </a:lnSpc>
              <a:spcBef>
                <a:spcPts val="0"/>
              </a:spcBef>
              <a:spcAft>
                <a:spcPts val="0"/>
              </a:spcAft>
              <a:buNone/>
            </a:pPr>
            <a:r>
              <a:rPr lang="en-US" sz="850">
                <a:solidFill>
                  <a:srgbClr val="5C5D60"/>
                </a:solidFill>
                <a:latin typeface="Verdana"/>
                <a:ea typeface="Verdana"/>
                <a:cs typeface="Verdana"/>
                <a:sym typeface="Verdana"/>
              </a:rPr>
              <a:t>dinfil  DNNFT</a:t>
            </a:r>
            <a:endParaRPr sz="850">
              <a:solidFill>
                <a:schemeClr val="dk1"/>
              </a:solidFill>
              <a:latin typeface="Verdana"/>
              <a:ea typeface="Verdana"/>
              <a:cs typeface="Verdana"/>
              <a:sym typeface="Verdana"/>
            </a:endParaRPr>
          </a:p>
          <a:p>
            <a:pPr indent="0" lvl="0" marL="0" marR="0" rtl="0" algn="ctr">
              <a:lnSpc>
                <a:spcPct val="100000"/>
              </a:lnSpc>
              <a:spcBef>
                <a:spcPts val="25"/>
              </a:spcBef>
              <a:spcAft>
                <a:spcPts val="0"/>
              </a:spcAft>
              <a:buNone/>
            </a:pPr>
            <a:r>
              <a:rPr lang="en-US" sz="850">
                <a:solidFill>
                  <a:srgbClr val="5C5D60"/>
                </a:solidFill>
                <a:latin typeface="Verdana"/>
                <a:ea typeface="Verdana"/>
                <a:cs typeface="Verdana"/>
                <a:sym typeface="Verdana"/>
              </a:rPr>
              <a:t>filter</a:t>
            </a:r>
            <a:endParaRPr sz="850">
              <a:solidFill>
                <a:schemeClr val="dk1"/>
              </a:solidFill>
              <a:latin typeface="Verdana"/>
              <a:ea typeface="Verdana"/>
              <a:cs typeface="Verdana"/>
              <a:sym typeface="Verdana"/>
            </a:endParaRPr>
          </a:p>
        </p:txBody>
      </p:sp>
      <p:sp>
        <p:nvSpPr>
          <p:cNvPr id="768" name="Google Shape;768;p13"/>
          <p:cNvSpPr txBox="1"/>
          <p:nvPr/>
        </p:nvSpPr>
        <p:spPr>
          <a:xfrm>
            <a:off x="10731753" y="4565032"/>
            <a:ext cx="431165" cy="423545"/>
          </a:xfrm>
          <a:prstGeom prst="rect">
            <a:avLst/>
          </a:prstGeom>
          <a:noFill/>
          <a:ln>
            <a:noFill/>
          </a:ln>
        </p:spPr>
        <p:txBody>
          <a:bodyPr anchorCtr="0" anchor="t" bIns="0" lIns="0" spcFirstLastPara="1" rIns="0" wrap="square" tIns="12050">
            <a:spAutoFit/>
          </a:bodyPr>
          <a:lstStyle/>
          <a:p>
            <a:pPr indent="0" lvl="0" marL="12700" marR="5080" rtl="0" algn="ctr">
              <a:lnSpc>
                <a:spcPct val="102400"/>
              </a:lnSpc>
              <a:spcBef>
                <a:spcPts val="0"/>
              </a:spcBef>
              <a:spcAft>
                <a:spcPts val="0"/>
              </a:spcAft>
              <a:buNone/>
            </a:pPr>
            <a:r>
              <a:rPr lang="en-US" sz="850">
                <a:solidFill>
                  <a:srgbClr val="5C5D60"/>
                </a:solidFill>
                <a:latin typeface="Verdana"/>
                <a:ea typeface="Verdana"/>
                <a:cs typeface="Verdana"/>
                <a:sym typeface="Verdana"/>
              </a:rPr>
              <a:t>dinfil  DNNFT</a:t>
            </a:r>
            <a:endParaRPr sz="850">
              <a:solidFill>
                <a:schemeClr val="dk1"/>
              </a:solidFill>
              <a:latin typeface="Verdana"/>
              <a:ea typeface="Verdana"/>
              <a:cs typeface="Verdana"/>
              <a:sym typeface="Verdana"/>
            </a:endParaRPr>
          </a:p>
          <a:p>
            <a:pPr indent="0" lvl="0" marL="0" marR="0" rtl="0" algn="ctr">
              <a:lnSpc>
                <a:spcPct val="100000"/>
              </a:lnSpc>
              <a:spcBef>
                <a:spcPts val="25"/>
              </a:spcBef>
              <a:spcAft>
                <a:spcPts val="0"/>
              </a:spcAft>
              <a:buNone/>
            </a:pPr>
            <a:r>
              <a:rPr lang="en-US" sz="850">
                <a:solidFill>
                  <a:srgbClr val="5C5D60"/>
                </a:solidFill>
                <a:latin typeface="Verdana"/>
                <a:ea typeface="Verdana"/>
                <a:cs typeface="Verdana"/>
                <a:sym typeface="Verdana"/>
              </a:rPr>
              <a:t>filter</a:t>
            </a:r>
            <a:endParaRPr sz="850">
              <a:solidFill>
                <a:schemeClr val="dk1"/>
              </a:solidFill>
              <a:latin typeface="Verdana"/>
              <a:ea typeface="Verdana"/>
              <a:cs typeface="Verdana"/>
              <a:sym typeface="Verdana"/>
            </a:endParaRPr>
          </a:p>
        </p:txBody>
      </p:sp>
      <p:sp>
        <p:nvSpPr>
          <p:cNvPr id="769" name="Google Shape;769;p13"/>
          <p:cNvSpPr txBox="1"/>
          <p:nvPr/>
        </p:nvSpPr>
        <p:spPr>
          <a:xfrm>
            <a:off x="8589464" y="2500354"/>
            <a:ext cx="530225" cy="423545"/>
          </a:xfrm>
          <a:prstGeom prst="rect">
            <a:avLst/>
          </a:prstGeom>
          <a:noFill/>
          <a:ln>
            <a:noFill/>
          </a:ln>
        </p:spPr>
        <p:txBody>
          <a:bodyPr anchorCtr="0" anchor="t" bIns="0" lIns="0" spcFirstLastPara="1" rIns="0" wrap="square" tIns="12050">
            <a:spAutoFit/>
          </a:bodyPr>
          <a:lstStyle/>
          <a:p>
            <a:pPr indent="-635" lvl="0" marL="12065" marR="5080" rtl="0" algn="ctr">
              <a:lnSpc>
                <a:spcPct val="102400"/>
              </a:lnSpc>
              <a:spcBef>
                <a:spcPts val="0"/>
              </a:spcBef>
              <a:spcAft>
                <a:spcPts val="0"/>
              </a:spcAft>
              <a:buNone/>
            </a:pPr>
            <a:r>
              <a:rPr lang="en-US" sz="850">
                <a:solidFill>
                  <a:srgbClr val="5C5D60"/>
                </a:solidFill>
                <a:latin typeface="Verdana"/>
                <a:ea typeface="Verdana"/>
                <a:cs typeface="Verdana"/>
                <a:sym typeface="Verdana"/>
              </a:rPr>
              <a:t>side  DDCE  (H&gt;60m)</a:t>
            </a:r>
            <a:endParaRPr sz="850">
              <a:solidFill>
                <a:schemeClr val="dk1"/>
              </a:solidFill>
              <a:latin typeface="Verdana"/>
              <a:ea typeface="Verdana"/>
              <a:cs typeface="Verdana"/>
              <a:sym typeface="Verdana"/>
            </a:endParaRPr>
          </a:p>
        </p:txBody>
      </p:sp>
      <p:grpSp>
        <p:nvGrpSpPr>
          <p:cNvPr id="770" name="Google Shape;770;p13"/>
          <p:cNvGrpSpPr/>
          <p:nvPr/>
        </p:nvGrpSpPr>
        <p:grpSpPr>
          <a:xfrm>
            <a:off x="8865590" y="2946260"/>
            <a:ext cx="2091033" cy="2238776"/>
            <a:chOff x="8865590" y="2946260"/>
            <a:chExt cx="2091033" cy="2238776"/>
          </a:xfrm>
        </p:grpSpPr>
        <p:sp>
          <p:nvSpPr>
            <p:cNvPr id="771" name="Google Shape;771;p13"/>
            <p:cNvSpPr/>
            <p:nvPr/>
          </p:nvSpPr>
          <p:spPr>
            <a:xfrm>
              <a:off x="10866611" y="4989534"/>
              <a:ext cx="90012" cy="195502"/>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2" name="Google Shape;772;p13"/>
            <p:cNvSpPr/>
            <p:nvPr/>
          </p:nvSpPr>
          <p:spPr>
            <a:xfrm>
              <a:off x="8877616" y="3196661"/>
              <a:ext cx="27940" cy="27940"/>
            </a:xfrm>
            <a:custGeom>
              <a:rect b="b" l="l" r="r" t="t"/>
              <a:pathLst>
                <a:path extrusionOk="0" h="27939" w="27940">
                  <a:moveTo>
                    <a:pt x="27432" y="13708"/>
                  </a:moveTo>
                  <a:lnTo>
                    <a:pt x="27432" y="21276"/>
                  </a:lnTo>
                  <a:lnTo>
                    <a:pt x="21292" y="27416"/>
                  </a:lnTo>
                  <a:lnTo>
                    <a:pt x="13725" y="27416"/>
                  </a:lnTo>
                  <a:lnTo>
                    <a:pt x="6139" y="27416"/>
                  </a:lnTo>
                  <a:lnTo>
                    <a:pt x="0" y="21276"/>
                  </a:lnTo>
                  <a:lnTo>
                    <a:pt x="0" y="13708"/>
                  </a:lnTo>
                  <a:lnTo>
                    <a:pt x="0" y="6140"/>
                  </a:lnTo>
                  <a:lnTo>
                    <a:pt x="6139" y="0"/>
                  </a:lnTo>
                  <a:lnTo>
                    <a:pt x="13725" y="0"/>
                  </a:lnTo>
                  <a:lnTo>
                    <a:pt x="21292" y="0"/>
                  </a:lnTo>
                  <a:lnTo>
                    <a:pt x="27432" y="6140"/>
                  </a:lnTo>
                  <a:lnTo>
                    <a:pt x="27432" y="13708"/>
                  </a:lnTo>
                  <a:close/>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13"/>
            <p:cNvSpPr/>
            <p:nvPr/>
          </p:nvSpPr>
          <p:spPr>
            <a:xfrm>
              <a:off x="8865590" y="2946260"/>
              <a:ext cx="26670" cy="273050"/>
            </a:xfrm>
            <a:custGeom>
              <a:rect b="b" l="l" r="r" t="t"/>
              <a:pathLst>
                <a:path extrusionOk="0" h="273050" w="26670">
                  <a:moveTo>
                    <a:pt x="13275" y="-9388"/>
                  </a:moveTo>
                  <a:lnTo>
                    <a:pt x="13275" y="281922"/>
                  </a:lnTo>
                </a:path>
              </a:pathLst>
            </a:custGeom>
            <a:noFill/>
            <a:ln cap="flat" cmpd="sng" w="453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74" name="Google Shape;774;p13"/>
          <p:cNvSpPr txBox="1"/>
          <p:nvPr/>
        </p:nvSpPr>
        <p:spPr>
          <a:xfrm>
            <a:off x="6914282" y="1871572"/>
            <a:ext cx="530225" cy="423545"/>
          </a:xfrm>
          <a:prstGeom prst="rect">
            <a:avLst/>
          </a:prstGeom>
          <a:noFill/>
          <a:ln>
            <a:noFill/>
          </a:ln>
        </p:spPr>
        <p:txBody>
          <a:bodyPr anchorCtr="0" anchor="t" bIns="0" lIns="0" spcFirstLastPara="1" rIns="0" wrap="square" tIns="12050">
            <a:spAutoFit/>
          </a:bodyPr>
          <a:lstStyle/>
          <a:p>
            <a:pPr indent="0" lvl="0" marL="12700" marR="5080" rtl="0" algn="ctr">
              <a:lnSpc>
                <a:spcPct val="102400"/>
              </a:lnSpc>
              <a:spcBef>
                <a:spcPts val="0"/>
              </a:spcBef>
              <a:spcAft>
                <a:spcPts val="0"/>
              </a:spcAft>
              <a:buNone/>
            </a:pPr>
            <a:r>
              <a:rPr lang="en-US" sz="850">
                <a:solidFill>
                  <a:srgbClr val="5C5D60"/>
                </a:solidFill>
                <a:latin typeface="Verdana"/>
                <a:ea typeface="Verdana"/>
                <a:cs typeface="Verdana"/>
                <a:sym typeface="Verdana"/>
              </a:rPr>
              <a:t>side  DDCE  (H&gt;60m)</a:t>
            </a:r>
            <a:endParaRPr sz="850">
              <a:solidFill>
                <a:schemeClr val="dk1"/>
              </a:solidFill>
              <a:latin typeface="Verdana"/>
              <a:ea typeface="Verdana"/>
              <a:cs typeface="Verdana"/>
              <a:sym typeface="Verdana"/>
            </a:endParaRPr>
          </a:p>
        </p:txBody>
      </p:sp>
      <p:grpSp>
        <p:nvGrpSpPr>
          <p:cNvPr id="775" name="Google Shape;775;p13"/>
          <p:cNvGrpSpPr/>
          <p:nvPr/>
        </p:nvGrpSpPr>
        <p:grpSpPr>
          <a:xfrm>
            <a:off x="7209053" y="2317483"/>
            <a:ext cx="39953" cy="278353"/>
            <a:chOff x="7209053" y="2317483"/>
            <a:chExt cx="39953" cy="278353"/>
          </a:xfrm>
        </p:grpSpPr>
        <p:sp>
          <p:nvSpPr>
            <p:cNvPr id="776" name="Google Shape;776;p13"/>
            <p:cNvSpPr/>
            <p:nvPr/>
          </p:nvSpPr>
          <p:spPr>
            <a:xfrm>
              <a:off x="7221066" y="2567896"/>
              <a:ext cx="27940" cy="27940"/>
            </a:xfrm>
            <a:custGeom>
              <a:rect b="b" l="l" r="r" t="t"/>
              <a:pathLst>
                <a:path extrusionOk="0" h="27939" w="27940">
                  <a:moveTo>
                    <a:pt x="27432" y="13708"/>
                  </a:moveTo>
                  <a:lnTo>
                    <a:pt x="27432" y="21276"/>
                  </a:lnTo>
                  <a:lnTo>
                    <a:pt x="21292" y="27416"/>
                  </a:lnTo>
                  <a:lnTo>
                    <a:pt x="13725" y="27416"/>
                  </a:lnTo>
                  <a:lnTo>
                    <a:pt x="6139" y="27416"/>
                  </a:lnTo>
                  <a:lnTo>
                    <a:pt x="0" y="21276"/>
                  </a:lnTo>
                  <a:lnTo>
                    <a:pt x="0" y="13708"/>
                  </a:lnTo>
                  <a:lnTo>
                    <a:pt x="0" y="6140"/>
                  </a:lnTo>
                  <a:lnTo>
                    <a:pt x="6139" y="0"/>
                  </a:lnTo>
                  <a:lnTo>
                    <a:pt x="13725" y="0"/>
                  </a:lnTo>
                  <a:lnTo>
                    <a:pt x="21292" y="0"/>
                  </a:lnTo>
                  <a:lnTo>
                    <a:pt x="27432" y="6140"/>
                  </a:lnTo>
                  <a:lnTo>
                    <a:pt x="27432" y="13708"/>
                  </a:lnTo>
                  <a:close/>
                </a:path>
              </a:pathLst>
            </a:custGeom>
            <a:noFill/>
            <a:ln cap="flat" cmpd="sng" w="1877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7" name="Google Shape;777;p13"/>
            <p:cNvSpPr/>
            <p:nvPr/>
          </p:nvSpPr>
          <p:spPr>
            <a:xfrm>
              <a:off x="7209053" y="2317483"/>
              <a:ext cx="26670" cy="273050"/>
            </a:xfrm>
            <a:custGeom>
              <a:rect b="b" l="l" r="r" t="t"/>
              <a:pathLst>
                <a:path extrusionOk="0" h="273050" w="26670">
                  <a:moveTo>
                    <a:pt x="13284" y="-9388"/>
                  </a:moveTo>
                  <a:lnTo>
                    <a:pt x="13284" y="281922"/>
                  </a:lnTo>
                </a:path>
              </a:pathLst>
            </a:custGeom>
            <a:noFill/>
            <a:ln cap="flat" cmpd="sng" w="45325">
              <a:solidFill>
                <a:srgbClr val="5C5D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78" name="Google Shape;778;p13"/>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16</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2" name="Shape 782"/>
        <p:cNvGrpSpPr/>
        <p:nvPr/>
      </p:nvGrpSpPr>
      <p:grpSpPr>
        <a:xfrm>
          <a:off x="0" y="0"/>
          <a:ext cx="0" cy="0"/>
          <a:chOff x="0" y="0"/>
          <a:chExt cx="0" cy="0"/>
        </a:xfrm>
      </p:grpSpPr>
      <p:sp>
        <p:nvSpPr>
          <p:cNvPr id="783" name="Google Shape;783;p14"/>
          <p:cNvSpPr/>
          <p:nvPr/>
        </p:nvSpPr>
        <p:spPr>
          <a:xfrm>
            <a:off x="1062600" y="1577192"/>
            <a:ext cx="5479168" cy="505448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4" name="Google Shape;784;p14"/>
          <p:cNvSpPr/>
          <p:nvPr/>
        </p:nvSpPr>
        <p:spPr>
          <a:xfrm>
            <a:off x="6821877" y="1506796"/>
            <a:ext cx="4404985" cy="327251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5" name="Google Shape;785;p14"/>
          <p:cNvSpPr/>
          <p:nvPr/>
        </p:nvSpPr>
        <p:spPr>
          <a:xfrm>
            <a:off x="9634181" y="6212255"/>
            <a:ext cx="2129802" cy="40796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6" name="Google Shape;786;p14"/>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7" name="Google Shape;787;p14"/>
          <p:cNvSpPr txBox="1"/>
          <p:nvPr>
            <p:ph type="title"/>
          </p:nvPr>
        </p:nvSpPr>
        <p:spPr>
          <a:xfrm>
            <a:off x="752635" y="235202"/>
            <a:ext cx="1068641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3. design and protection area through the different products</a:t>
            </a:r>
            <a:endParaRPr sz="2800"/>
          </a:p>
        </p:txBody>
      </p:sp>
      <p:sp>
        <p:nvSpPr>
          <p:cNvPr id="788" name="Google Shape;788;p14"/>
          <p:cNvSpPr txBox="1"/>
          <p:nvPr/>
        </p:nvSpPr>
        <p:spPr>
          <a:xfrm>
            <a:off x="1744713" y="5469089"/>
            <a:ext cx="1793239" cy="215900"/>
          </a:xfrm>
          <a:prstGeom prst="rect">
            <a:avLst/>
          </a:prstGeom>
          <a:solidFill>
            <a:srgbClr val="FFFFFF"/>
          </a:solidFill>
          <a:ln>
            <a:noFill/>
          </a:ln>
        </p:spPr>
        <p:txBody>
          <a:bodyPr anchorCtr="0" anchor="t" bIns="0" lIns="0" spcFirstLastPara="1" rIns="0" wrap="square" tIns="46350">
            <a:spAutoFit/>
          </a:bodyPr>
          <a:lstStyle/>
          <a:p>
            <a:pPr indent="0" lvl="0" marL="91440" marR="0" rtl="0" algn="l">
              <a:lnSpc>
                <a:spcPct val="100000"/>
              </a:lnSpc>
              <a:spcBef>
                <a:spcPts val="0"/>
              </a:spcBef>
              <a:spcAft>
                <a:spcPts val="0"/>
              </a:spcAft>
              <a:buNone/>
            </a:pPr>
            <a:r>
              <a:rPr lang="en-US" sz="800">
                <a:solidFill>
                  <a:srgbClr val="425056"/>
                </a:solidFill>
                <a:latin typeface="Verdana"/>
                <a:ea typeface="Verdana"/>
                <a:cs typeface="Verdana"/>
                <a:sym typeface="Verdana"/>
              </a:rPr>
              <a:t>dinco connector DNNF</a:t>
            </a:r>
            <a:endParaRPr sz="800">
              <a:solidFill>
                <a:schemeClr val="dk1"/>
              </a:solidFill>
              <a:latin typeface="Verdana"/>
              <a:ea typeface="Verdana"/>
              <a:cs typeface="Verdana"/>
              <a:sym typeface="Verdana"/>
            </a:endParaRPr>
          </a:p>
        </p:txBody>
      </p:sp>
      <p:sp>
        <p:nvSpPr>
          <p:cNvPr id="789" name="Google Shape;789;p14"/>
          <p:cNvSpPr txBox="1"/>
          <p:nvPr/>
        </p:nvSpPr>
        <p:spPr>
          <a:xfrm>
            <a:off x="4468190" y="5376621"/>
            <a:ext cx="1102360" cy="215900"/>
          </a:xfrm>
          <a:prstGeom prst="rect">
            <a:avLst/>
          </a:prstGeom>
          <a:solidFill>
            <a:srgbClr val="FFFFFF"/>
          </a:solidFill>
          <a:ln>
            <a:noFill/>
          </a:ln>
        </p:spPr>
        <p:txBody>
          <a:bodyPr anchorCtr="0" anchor="t" bIns="0" lIns="0" spcFirstLastPara="1" rIns="0" wrap="square" tIns="44450">
            <a:spAutoFit/>
          </a:bodyPr>
          <a:lstStyle/>
          <a:p>
            <a:pPr indent="0" lvl="0" marL="90805" marR="0" rtl="0" algn="l">
              <a:lnSpc>
                <a:spcPct val="100000"/>
              </a:lnSpc>
              <a:spcBef>
                <a:spcPts val="0"/>
              </a:spcBef>
              <a:spcAft>
                <a:spcPts val="0"/>
              </a:spcAft>
              <a:buNone/>
            </a:pPr>
            <a:r>
              <a:rPr lang="en-US" sz="800">
                <a:solidFill>
                  <a:srgbClr val="425056"/>
                </a:solidFill>
                <a:latin typeface="Verdana"/>
                <a:ea typeface="Verdana"/>
                <a:cs typeface="Verdana"/>
                <a:sym typeface="Verdana"/>
              </a:rPr>
              <a:t>dinfil filter DNNFT</a:t>
            </a:r>
            <a:endParaRPr sz="800">
              <a:solidFill>
                <a:schemeClr val="dk1"/>
              </a:solidFill>
              <a:latin typeface="Verdana"/>
              <a:ea typeface="Verdana"/>
              <a:cs typeface="Verdana"/>
              <a:sym typeface="Verdana"/>
            </a:endParaRPr>
          </a:p>
        </p:txBody>
      </p:sp>
      <p:sp>
        <p:nvSpPr>
          <p:cNvPr id="790" name="Google Shape;790;p14"/>
          <p:cNvSpPr/>
          <p:nvPr/>
        </p:nvSpPr>
        <p:spPr>
          <a:xfrm>
            <a:off x="3753053" y="1527187"/>
            <a:ext cx="105410" cy="246379"/>
          </a:xfrm>
          <a:custGeom>
            <a:rect b="b" l="l" r="r" t="t"/>
            <a:pathLst>
              <a:path extrusionOk="0" h="246380" w="105410">
                <a:moveTo>
                  <a:pt x="104901" y="0"/>
                </a:moveTo>
                <a:lnTo>
                  <a:pt x="0" y="0"/>
                </a:lnTo>
                <a:lnTo>
                  <a:pt x="0" y="246214"/>
                </a:lnTo>
                <a:lnTo>
                  <a:pt x="104901" y="246214"/>
                </a:lnTo>
                <a:lnTo>
                  <a:pt x="104901"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1" name="Google Shape;791;p14"/>
          <p:cNvSpPr txBox="1"/>
          <p:nvPr/>
        </p:nvSpPr>
        <p:spPr>
          <a:xfrm>
            <a:off x="506755" y="1045971"/>
            <a:ext cx="5659755" cy="6934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example 6.不同形式的保護</a:t>
            </a:r>
            <a:endParaRPr sz="2200">
              <a:solidFill>
                <a:schemeClr val="dk1"/>
              </a:solidFill>
              <a:latin typeface="Verdana"/>
              <a:ea typeface="Verdana"/>
              <a:cs typeface="Verdana"/>
              <a:sym typeface="Verdana"/>
            </a:endParaRPr>
          </a:p>
          <a:p>
            <a:pPr indent="0" lvl="0" marL="937260" marR="0" rtl="0" algn="ctr">
              <a:lnSpc>
                <a:spcPct val="100000"/>
              </a:lnSpc>
              <a:spcBef>
                <a:spcPts val="1415"/>
              </a:spcBef>
              <a:spcAft>
                <a:spcPts val="0"/>
              </a:spcAft>
              <a:buNone/>
            </a:pPr>
            <a:r>
              <a:rPr lang="en-US" sz="1000">
                <a:solidFill>
                  <a:srgbClr val="7F7F7F"/>
                </a:solidFill>
                <a:latin typeface="Verdana"/>
                <a:ea typeface="Verdana"/>
                <a:cs typeface="Verdana"/>
                <a:sym typeface="Verdana"/>
              </a:rPr>
              <a:t>&amp;</a:t>
            </a:r>
            <a:endParaRPr sz="1000">
              <a:solidFill>
                <a:schemeClr val="dk1"/>
              </a:solidFill>
              <a:latin typeface="Verdana"/>
              <a:ea typeface="Verdana"/>
              <a:cs typeface="Verdana"/>
              <a:sym typeface="Verdana"/>
            </a:endParaRPr>
          </a:p>
        </p:txBody>
      </p:sp>
      <p:sp>
        <p:nvSpPr>
          <p:cNvPr id="792" name="Google Shape;792;p14"/>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17</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6" name="Shape 796"/>
        <p:cNvGrpSpPr/>
        <p:nvPr/>
      </p:nvGrpSpPr>
      <p:grpSpPr>
        <a:xfrm>
          <a:off x="0" y="0"/>
          <a:ext cx="0" cy="0"/>
          <a:chOff x="0" y="0"/>
          <a:chExt cx="0" cy="0"/>
        </a:xfrm>
      </p:grpSpPr>
      <p:sp>
        <p:nvSpPr>
          <p:cNvPr id="797" name="Google Shape;797;p15"/>
          <p:cNvSpPr txBox="1"/>
          <p:nvPr/>
        </p:nvSpPr>
        <p:spPr>
          <a:xfrm>
            <a:off x="1437005" y="236727"/>
            <a:ext cx="9317355" cy="406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500">
                <a:solidFill>
                  <a:srgbClr val="1F4297"/>
                </a:solidFill>
                <a:latin typeface="Verdana"/>
                <a:ea typeface="Verdana"/>
                <a:cs typeface="Verdana"/>
                <a:sym typeface="Verdana"/>
              </a:rPr>
              <a:t>4. installation of the products. start-up and record protocol</a:t>
            </a:r>
            <a:endParaRPr sz="2500">
              <a:solidFill>
                <a:schemeClr val="dk1"/>
              </a:solidFill>
              <a:latin typeface="Verdana"/>
              <a:ea typeface="Verdana"/>
              <a:cs typeface="Verdana"/>
              <a:sym typeface="Verdana"/>
            </a:endParaRPr>
          </a:p>
        </p:txBody>
      </p:sp>
      <p:sp>
        <p:nvSpPr>
          <p:cNvPr id="798" name="Google Shape;798;p15"/>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9" name="Google Shape;799;p15"/>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0" name="Google Shape;800;p15"/>
          <p:cNvSpPr txBox="1"/>
          <p:nvPr/>
        </p:nvSpPr>
        <p:spPr>
          <a:xfrm>
            <a:off x="506755" y="1045971"/>
            <a:ext cx="3929379"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installation. general scheme</a:t>
            </a:r>
            <a:endParaRPr sz="2200">
              <a:solidFill>
                <a:schemeClr val="dk1"/>
              </a:solidFill>
              <a:latin typeface="Verdana"/>
              <a:ea typeface="Verdana"/>
              <a:cs typeface="Verdana"/>
              <a:sym typeface="Verdana"/>
            </a:endParaRPr>
          </a:p>
        </p:txBody>
      </p:sp>
      <p:sp>
        <p:nvSpPr>
          <p:cNvPr id="801" name="Google Shape;801;p15"/>
          <p:cNvSpPr/>
          <p:nvPr/>
        </p:nvSpPr>
        <p:spPr>
          <a:xfrm>
            <a:off x="152400" y="76200"/>
            <a:ext cx="9838575" cy="68579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2" name="Google Shape;802;p15"/>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18</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6" name="Shape 806"/>
        <p:cNvGrpSpPr/>
        <p:nvPr/>
      </p:nvGrpSpPr>
      <p:grpSpPr>
        <a:xfrm>
          <a:off x="0" y="0"/>
          <a:ext cx="0" cy="0"/>
          <a:chOff x="0" y="0"/>
          <a:chExt cx="0" cy="0"/>
        </a:xfrm>
      </p:grpSpPr>
      <p:sp>
        <p:nvSpPr>
          <p:cNvPr id="807" name="Google Shape;807;p16"/>
          <p:cNvSpPr/>
          <p:nvPr/>
        </p:nvSpPr>
        <p:spPr>
          <a:xfrm>
            <a:off x="6906612" y="1812783"/>
            <a:ext cx="4231310" cy="395875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8" name="Google Shape;808;p16"/>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9" name="Google Shape;809;p16"/>
          <p:cNvSpPr txBox="1"/>
          <p:nvPr/>
        </p:nvSpPr>
        <p:spPr>
          <a:xfrm>
            <a:off x="506755" y="1045971"/>
            <a:ext cx="3917950"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installation. standing height</a:t>
            </a:r>
            <a:endParaRPr sz="2200">
              <a:solidFill>
                <a:schemeClr val="dk1"/>
              </a:solidFill>
              <a:latin typeface="Verdana"/>
              <a:ea typeface="Verdana"/>
              <a:cs typeface="Verdana"/>
              <a:sym typeface="Verdana"/>
            </a:endParaRPr>
          </a:p>
        </p:txBody>
      </p:sp>
      <p:sp>
        <p:nvSpPr>
          <p:cNvPr id="810" name="Google Shape;810;p16"/>
          <p:cNvSpPr/>
          <p:nvPr/>
        </p:nvSpPr>
        <p:spPr>
          <a:xfrm>
            <a:off x="9634181" y="6212255"/>
            <a:ext cx="2129802" cy="40796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1" name="Google Shape;811;p16"/>
          <p:cNvSpPr txBox="1"/>
          <p:nvPr/>
        </p:nvSpPr>
        <p:spPr>
          <a:xfrm>
            <a:off x="3003499" y="1768347"/>
            <a:ext cx="1104900" cy="2692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425056"/>
                </a:solidFill>
                <a:latin typeface="Verdana"/>
                <a:ea typeface="Verdana"/>
                <a:cs typeface="Verdana"/>
                <a:sym typeface="Verdana"/>
              </a:rPr>
              <a:t>強制的</a:t>
            </a:r>
            <a:endParaRPr sz="1600">
              <a:solidFill>
                <a:schemeClr val="dk1"/>
              </a:solidFill>
              <a:latin typeface="Verdana"/>
              <a:ea typeface="Verdana"/>
              <a:cs typeface="Verdana"/>
              <a:sym typeface="Verdana"/>
            </a:endParaRPr>
          </a:p>
        </p:txBody>
      </p:sp>
      <p:sp>
        <p:nvSpPr>
          <p:cNvPr id="812" name="Google Shape;812;p16"/>
          <p:cNvSpPr txBox="1"/>
          <p:nvPr/>
        </p:nvSpPr>
        <p:spPr>
          <a:xfrm>
            <a:off x="7848600" y="1474230"/>
            <a:ext cx="2548890" cy="242310"/>
          </a:xfrm>
          <a:prstGeom prst="rect">
            <a:avLst/>
          </a:prstGeom>
          <a:noFill/>
          <a:ln>
            <a:noFill/>
          </a:ln>
        </p:spPr>
        <p:txBody>
          <a:bodyPr anchorCtr="0" anchor="t" bIns="0" lIns="0" spcFirstLastPara="1" rIns="0" wrap="square" tIns="625">
            <a:spAutoFit/>
          </a:bodyPr>
          <a:lstStyle/>
          <a:p>
            <a:pPr indent="-942340" lvl="0" marL="954405" marR="5080" rtl="0" algn="l">
              <a:lnSpc>
                <a:spcPct val="105000"/>
              </a:lnSpc>
              <a:spcBef>
                <a:spcPts val="0"/>
              </a:spcBef>
              <a:spcAft>
                <a:spcPts val="0"/>
              </a:spcAft>
              <a:buNone/>
            </a:pPr>
            <a:r>
              <a:rPr lang="en-US" sz="1600">
                <a:solidFill>
                  <a:srgbClr val="425056"/>
                </a:solidFill>
                <a:latin typeface="Verdana"/>
                <a:ea typeface="Verdana"/>
                <a:cs typeface="Verdana"/>
                <a:sym typeface="Verdana"/>
              </a:rPr>
              <a:t>推薦的最小高度</a:t>
            </a:r>
            <a:endParaRPr sz="1600">
              <a:solidFill>
                <a:schemeClr val="dk1"/>
              </a:solidFill>
              <a:latin typeface="Verdana"/>
              <a:ea typeface="Verdana"/>
              <a:cs typeface="Verdana"/>
              <a:sym typeface="Verdana"/>
            </a:endParaRPr>
          </a:p>
        </p:txBody>
      </p:sp>
      <p:sp>
        <p:nvSpPr>
          <p:cNvPr id="813" name="Google Shape;813;p16"/>
          <p:cNvSpPr txBox="1"/>
          <p:nvPr>
            <p:ph type="title"/>
          </p:nvPr>
        </p:nvSpPr>
        <p:spPr>
          <a:xfrm>
            <a:off x="1437005" y="236727"/>
            <a:ext cx="9317355" cy="406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500"/>
              <a:t>4. installation of the products. start-up and record protocol</a:t>
            </a:r>
            <a:endParaRPr sz="2500"/>
          </a:p>
        </p:txBody>
      </p:sp>
      <p:grpSp>
        <p:nvGrpSpPr>
          <p:cNvPr id="814" name="Google Shape;814;p16"/>
          <p:cNvGrpSpPr/>
          <p:nvPr/>
        </p:nvGrpSpPr>
        <p:grpSpPr>
          <a:xfrm>
            <a:off x="707390" y="2217698"/>
            <a:ext cx="5866003" cy="3466680"/>
            <a:chOff x="707390" y="2217698"/>
            <a:chExt cx="5866003" cy="3466680"/>
          </a:xfrm>
        </p:grpSpPr>
        <p:sp>
          <p:nvSpPr>
            <p:cNvPr id="815" name="Google Shape;815;p16"/>
            <p:cNvSpPr/>
            <p:nvPr/>
          </p:nvSpPr>
          <p:spPr>
            <a:xfrm>
              <a:off x="707390" y="2217698"/>
              <a:ext cx="5866003" cy="346668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6" name="Google Shape;816;p16"/>
            <p:cNvSpPr/>
            <p:nvPr/>
          </p:nvSpPr>
          <p:spPr>
            <a:xfrm>
              <a:off x="824710" y="2876397"/>
              <a:ext cx="4617085" cy="0"/>
            </a:xfrm>
            <a:custGeom>
              <a:rect b="b" l="l" r="r" t="t"/>
              <a:pathLst>
                <a:path extrusionOk="0" h="120000" w="4617085">
                  <a:moveTo>
                    <a:pt x="0" y="0"/>
                  </a:moveTo>
                  <a:lnTo>
                    <a:pt x="4616894" y="0"/>
                  </a:lnTo>
                </a:path>
              </a:pathLst>
            </a:custGeom>
            <a:noFill/>
            <a:ln cap="flat" cmpd="sng" w="9525">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7" name="Google Shape;817;p16"/>
            <p:cNvSpPr/>
            <p:nvPr/>
          </p:nvSpPr>
          <p:spPr>
            <a:xfrm>
              <a:off x="3488563" y="2503830"/>
              <a:ext cx="1346200" cy="0"/>
            </a:xfrm>
            <a:custGeom>
              <a:rect b="b" l="l" r="r" t="t"/>
              <a:pathLst>
                <a:path extrusionOk="0" h="120000" w="1346200">
                  <a:moveTo>
                    <a:pt x="0" y="0"/>
                  </a:moveTo>
                  <a:lnTo>
                    <a:pt x="1345731" y="0"/>
                  </a:lnTo>
                </a:path>
              </a:pathLst>
            </a:custGeom>
            <a:noFill/>
            <a:ln cap="flat" cmpd="sng" w="9525">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8" name="Google Shape;818;p16"/>
            <p:cNvSpPr/>
            <p:nvPr/>
          </p:nvSpPr>
          <p:spPr>
            <a:xfrm>
              <a:off x="4675568" y="2503830"/>
              <a:ext cx="0" cy="372745"/>
            </a:xfrm>
            <a:custGeom>
              <a:rect b="b" l="l" r="r" t="t"/>
              <a:pathLst>
                <a:path extrusionOk="0" h="372744" w="120000">
                  <a:moveTo>
                    <a:pt x="0" y="0"/>
                  </a:moveTo>
                  <a:lnTo>
                    <a:pt x="0" y="372558"/>
                  </a:lnTo>
                </a:path>
              </a:pathLst>
            </a:custGeom>
            <a:noFill/>
            <a:ln cap="flat" cmpd="sng" w="9525">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9" name="Google Shape;819;p16"/>
            <p:cNvSpPr/>
            <p:nvPr/>
          </p:nvSpPr>
          <p:spPr>
            <a:xfrm>
              <a:off x="852314" y="5442902"/>
              <a:ext cx="4617085" cy="0"/>
            </a:xfrm>
            <a:custGeom>
              <a:rect b="b" l="l" r="r" t="t"/>
              <a:pathLst>
                <a:path extrusionOk="0" h="120000" w="4617085">
                  <a:moveTo>
                    <a:pt x="0" y="0"/>
                  </a:moveTo>
                  <a:lnTo>
                    <a:pt x="4616894" y="0"/>
                  </a:lnTo>
                </a:path>
              </a:pathLst>
            </a:custGeom>
            <a:noFill/>
            <a:ln cap="flat" cmpd="sng" w="10325">
              <a:solidFill>
                <a:srgbClr val="4A7EB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0" name="Google Shape;820;p16"/>
            <p:cNvSpPr/>
            <p:nvPr/>
          </p:nvSpPr>
          <p:spPr>
            <a:xfrm>
              <a:off x="1376806" y="2917786"/>
              <a:ext cx="0" cy="2533650"/>
            </a:xfrm>
            <a:custGeom>
              <a:rect b="b" l="l" r="r" t="t"/>
              <a:pathLst>
                <a:path extrusionOk="0" h="2533650" w="120000">
                  <a:moveTo>
                    <a:pt x="0" y="0"/>
                  </a:moveTo>
                  <a:lnTo>
                    <a:pt x="0" y="2533396"/>
                  </a:lnTo>
                </a:path>
              </a:pathLst>
            </a:custGeom>
            <a:noFill/>
            <a:ln cap="flat" cmpd="sng" w="9525">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1" name="Google Shape;821;p16"/>
            <p:cNvSpPr/>
            <p:nvPr/>
          </p:nvSpPr>
          <p:spPr>
            <a:xfrm>
              <a:off x="2591418" y="2917786"/>
              <a:ext cx="434975" cy="0"/>
            </a:xfrm>
            <a:custGeom>
              <a:rect b="b" l="l" r="r" t="t"/>
              <a:pathLst>
                <a:path extrusionOk="0" h="120000" w="434975">
                  <a:moveTo>
                    <a:pt x="434775" y="0"/>
                  </a:moveTo>
                  <a:lnTo>
                    <a:pt x="0" y="0"/>
                  </a:lnTo>
                </a:path>
              </a:pathLst>
            </a:custGeom>
            <a:noFill/>
            <a:ln cap="flat" cmpd="sng" w="9525">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2" name="Google Shape;822;p16"/>
            <p:cNvSpPr/>
            <p:nvPr/>
          </p:nvSpPr>
          <p:spPr>
            <a:xfrm>
              <a:off x="2632824" y="2917786"/>
              <a:ext cx="0" cy="2533650"/>
            </a:xfrm>
            <a:custGeom>
              <a:rect b="b" l="l" r="r" t="t"/>
              <a:pathLst>
                <a:path extrusionOk="0" h="2533650" w="120000">
                  <a:moveTo>
                    <a:pt x="0" y="0"/>
                  </a:moveTo>
                  <a:lnTo>
                    <a:pt x="0" y="2533396"/>
                  </a:lnTo>
                </a:path>
              </a:pathLst>
            </a:custGeom>
            <a:noFill/>
            <a:ln cap="flat" cmpd="sng" w="9525">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23" name="Google Shape;823;p16"/>
          <p:cNvSpPr txBox="1"/>
          <p:nvPr/>
        </p:nvSpPr>
        <p:spPr>
          <a:xfrm>
            <a:off x="1094958" y="3615715"/>
            <a:ext cx="210185" cy="1746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None/>
            </a:pPr>
            <a:r>
              <a:rPr lang="en-US" sz="950">
                <a:solidFill>
                  <a:schemeClr val="dk1"/>
                </a:solidFill>
                <a:latin typeface="Verdana"/>
                <a:ea typeface="Verdana"/>
                <a:cs typeface="Verdana"/>
                <a:sym typeface="Verdana"/>
              </a:rPr>
              <a:t>HR</a:t>
            </a:r>
            <a:endParaRPr sz="950">
              <a:solidFill>
                <a:schemeClr val="dk1"/>
              </a:solidFill>
              <a:latin typeface="Verdana"/>
              <a:ea typeface="Verdana"/>
              <a:cs typeface="Verdana"/>
              <a:sym typeface="Verdana"/>
            </a:endParaRPr>
          </a:p>
        </p:txBody>
      </p:sp>
      <p:sp>
        <p:nvSpPr>
          <p:cNvPr id="824" name="Google Shape;824;p16"/>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21</a:t>
            </a:r>
            <a:endParaRPr/>
          </a:p>
        </p:txBody>
      </p:sp>
      <p:sp>
        <p:nvSpPr>
          <p:cNvPr id="825" name="Google Shape;825;p16"/>
          <p:cNvSpPr txBox="1"/>
          <p:nvPr/>
        </p:nvSpPr>
        <p:spPr>
          <a:xfrm>
            <a:off x="2378577" y="3629514"/>
            <a:ext cx="164465" cy="1746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None/>
            </a:pPr>
            <a:r>
              <a:rPr lang="en-US" sz="950">
                <a:solidFill>
                  <a:schemeClr val="dk1"/>
                </a:solidFill>
                <a:latin typeface="Verdana"/>
                <a:ea typeface="Verdana"/>
                <a:cs typeface="Verdana"/>
                <a:sym typeface="Verdana"/>
              </a:rPr>
              <a:t>H1</a:t>
            </a:r>
            <a:endParaRPr sz="950">
              <a:solidFill>
                <a:schemeClr val="dk1"/>
              </a:solidFill>
              <a:latin typeface="Verdana"/>
              <a:ea typeface="Verdana"/>
              <a:cs typeface="Verdana"/>
              <a:sym typeface="Verdana"/>
            </a:endParaRPr>
          </a:p>
        </p:txBody>
      </p:sp>
      <p:sp>
        <p:nvSpPr>
          <p:cNvPr id="826" name="Google Shape;826;p16"/>
          <p:cNvSpPr txBox="1"/>
          <p:nvPr/>
        </p:nvSpPr>
        <p:spPr>
          <a:xfrm>
            <a:off x="4697374" y="2564276"/>
            <a:ext cx="1748789" cy="751840"/>
          </a:xfrm>
          <a:prstGeom prst="rect">
            <a:avLst/>
          </a:prstGeom>
          <a:noFill/>
          <a:ln>
            <a:noFill/>
          </a:ln>
        </p:spPr>
        <p:txBody>
          <a:bodyPr anchorCtr="0" anchor="t" bIns="0" lIns="0" spcFirstLastPara="1" rIns="0" wrap="square" tIns="46350">
            <a:spAutoFit/>
          </a:bodyPr>
          <a:lstStyle/>
          <a:p>
            <a:pPr indent="0" lvl="0" marL="12700" marR="0" rtl="0" algn="l">
              <a:lnSpc>
                <a:spcPct val="100000"/>
              </a:lnSpc>
              <a:spcBef>
                <a:spcPts val="0"/>
              </a:spcBef>
              <a:spcAft>
                <a:spcPts val="0"/>
              </a:spcAft>
              <a:buNone/>
            </a:pPr>
            <a:r>
              <a:rPr lang="en-US" sz="950">
                <a:solidFill>
                  <a:schemeClr val="dk1"/>
                </a:solidFill>
                <a:latin typeface="Verdana"/>
                <a:ea typeface="Verdana"/>
                <a:cs typeface="Verdana"/>
                <a:sym typeface="Verdana"/>
              </a:rPr>
              <a:t>DDCE height</a:t>
            </a:r>
            <a:endParaRPr sz="950">
              <a:solidFill>
                <a:schemeClr val="dk1"/>
              </a:solidFill>
              <a:latin typeface="Verdana"/>
              <a:ea typeface="Verdana"/>
              <a:cs typeface="Verdana"/>
              <a:sym typeface="Verdana"/>
            </a:endParaRPr>
          </a:p>
          <a:p>
            <a:pPr indent="0" lvl="0" marL="785495" marR="0" rtl="0" algn="l">
              <a:lnSpc>
                <a:spcPct val="100000"/>
              </a:lnSpc>
              <a:spcBef>
                <a:spcPts val="275"/>
              </a:spcBef>
              <a:spcAft>
                <a:spcPts val="0"/>
              </a:spcAft>
              <a:buNone/>
            </a:pPr>
            <a:r>
              <a:rPr lang="en-US" sz="950">
                <a:solidFill>
                  <a:schemeClr val="dk1"/>
                </a:solidFill>
                <a:latin typeface="Verdana"/>
                <a:ea typeface="Verdana"/>
                <a:cs typeface="Verdana"/>
                <a:sym typeface="Verdana"/>
              </a:rPr>
              <a:t>Reference level</a:t>
            </a:r>
            <a:endParaRPr sz="950">
              <a:solidFill>
                <a:schemeClr val="dk1"/>
              </a:solidFill>
              <a:latin typeface="Verdana"/>
              <a:ea typeface="Verdana"/>
              <a:cs typeface="Verdana"/>
              <a:sym typeface="Verdana"/>
            </a:endParaRPr>
          </a:p>
          <a:p>
            <a:pPr indent="0" lvl="0" marL="0" marR="0" rtl="0" algn="l">
              <a:lnSpc>
                <a:spcPct val="100000"/>
              </a:lnSpc>
              <a:spcBef>
                <a:spcPts val="55"/>
              </a:spcBef>
              <a:spcAft>
                <a:spcPts val="0"/>
              </a:spcAft>
              <a:buNone/>
            </a:pPr>
            <a:r>
              <a:t/>
            </a:r>
            <a:endParaRPr sz="1400">
              <a:solidFill>
                <a:schemeClr val="dk1"/>
              </a:solidFill>
              <a:latin typeface="Verdana"/>
              <a:ea typeface="Verdana"/>
              <a:cs typeface="Verdana"/>
              <a:sym typeface="Verdana"/>
            </a:endParaRPr>
          </a:p>
          <a:p>
            <a:pPr indent="0" lvl="0" marL="429894" marR="0" rtl="0" algn="l">
              <a:lnSpc>
                <a:spcPct val="100000"/>
              </a:lnSpc>
              <a:spcBef>
                <a:spcPts val="0"/>
              </a:spcBef>
              <a:spcAft>
                <a:spcPts val="0"/>
              </a:spcAft>
              <a:buNone/>
            </a:pPr>
            <a:r>
              <a:rPr lang="en-US" sz="950">
                <a:solidFill>
                  <a:schemeClr val="dk1"/>
                </a:solidFill>
                <a:latin typeface="Arial Black"/>
                <a:ea typeface="Arial Black"/>
                <a:cs typeface="Arial Black"/>
                <a:sym typeface="Arial Black"/>
              </a:rPr>
              <a:t>Requirements:</a:t>
            </a:r>
            <a:endParaRPr sz="950">
              <a:solidFill>
                <a:schemeClr val="dk1"/>
              </a:solidFill>
              <a:latin typeface="Arial Black"/>
              <a:ea typeface="Arial Black"/>
              <a:cs typeface="Arial Black"/>
              <a:sym typeface="Arial Black"/>
            </a:endParaRPr>
          </a:p>
        </p:txBody>
      </p:sp>
      <p:sp>
        <p:nvSpPr>
          <p:cNvPr id="827" name="Google Shape;827;p16"/>
          <p:cNvSpPr txBox="1"/>
          <p:nvPr/>
        </p:nvSpPr>
        <p:spPr>
          <a:xfrm>
            <a:off x="4774971" y="3422537"/>
            <a:ext cx="1628139" cy="616585"/>
          </a:xfrm>
          <a:prstGeom prst="rect">
            <a:avLst/>
          </a:prstGeom>
          <a:noFill/>
          <a:ln>
            <a:noFill/>
          </a:ln>
        </p:spPr>
        <p:txBody>
          <a:bodyPr anchorCtr="0" anchor="t" bIns="0" lIns="0" spcFirstLastPara="1" rIns="0" wrap="square" tIns="15875">
            <a:spAutoFit/>
          </a:bodyPr>
          <a:lstStyle/>
          <a:p>
            <a:pPr indent="0" lvl="0" marL="0" marR="0" rtl="0" algn="ctr">
              <a:lnSpc>
                <a:spcPct val="100000"/>
              </a:lnSpc>
              <a:spcBef>
                <a:spcPts val="0"/>
              </a:spcBef>
              <a:spcAft>
                <a:spcPts val="0"/>
              </a:spcAft>
              <a:buNone/>
            </a:pPr>
            <a:r>
              <a:rPr lang="en-US" sz="950">
                <a:solidFill>
                  <a:schemeClr val="dk1"/>
                </a:solidFill>
                <a:latin typeface="Verdana"/>
                <a:ea typeface="Verdana"/>
                <a:cs typeface="Verdana"/>
                <a:sym typeface="Verdana"/>
              </a:rPr>
              <a:t>HR </a:t>
            </a:r>
            <a:r>
              <a:rPr lang="en-US" sz="950">
                <a:solidFill>
                  <a:schemeClr val="dk1"/>
                </a:solidFill>
                <a:latin typeface="Trebuchet MS"/>
                <a:ea typeface="Trebuchet MS"/>
                <a:cs typeface="Trebuchet MS"/>
                <a:sym typeface="Trebuchet MS"/>
              </a:rPr>
              <a:t>≥ </a:t>
            </a:r>
            <a:r>
              <a:rPr lang="en-US" sz="950">
                <a:solidFill>
                  <a:schemeClr val="dk1"/>
                </a:solidFill>
                <a:latin typeface="Verdana"/>
                <a:ea typeface="Verdana"/>
                <a:cs typeface="Verdana"/>
                <a:sym typeface="Verdana"/>
              </a:rPr>
              <a:t>H1</a:t>
            </a:r>
            <a:endParaRPr sz="950">
              <a:solidFill>
                <a:schemeClr val="dk1"/>
              </a:solidFill>
              <a:latin typeface="Verdana"/>
              <a:ea typeface="Verdana"/>
              <a:cs typeface="Verdana"/>
              <a:sym typeface="Verdana"/>
            </a:endParaRPr>
          </a:p>
          <a:p>
            <a:pPr indent="0" lvl="0" marL="0" marR="0" rtl="0" algn="l">
              <a:lnSpc>
                <a:spcPct val="100000"/>
              </a:lnSpc>
              <a:spcBef>
                <a:spcPts val="55"/>
              </a:spcBef>
              <a:spcAft>
                <a:spcPts val="0"/>
              </a:spcAft>
              <a:buNone/>
            </a:pPr>
            <a:r>
              <a:t/>
            </a:r>
            <a:endParaRPr sz="850">
              <a:solidFill>
                <a:schemeClr val="dk1"/>
              </a:solidFill>
              <a:latin typeface="Verdana"/>
              <a:ea typeface="Verdana"/>
              <a:cs typeface="Verdana"/>
              <a:sym typeface="Verdana"/>
            </a:endParaRPr>
          </a:p>
          <a:p>
            <a:pPr indent="-635" lvl="0" marL="12700" marR="5080" rtl="0" algn="ctr">
              <a:lnSpc>
                <a:spcPct val="104800"/>
              </a:lnSpc>
              <a:spcBef>
                <a:spcPts val="0"/>
              </a:spcBef>
              <a:spcAft>
                <a:spcPts val="0"/>
              </a:spcAft>
              <a:buNone/>
            </a:pPr>
            <a:r>
              <a:rPr lang="en-US" sz="950">
                <a:solidFill>
                  <a:schemeClr val="dk1"/>
                </a:solidFill>
                <a:latin typeface="Verdana"/>
                <a:ea typeface="Verdana"/>
                <a:cs typeface="Verdana"/>
                <a:sym typeface="Verdana"/>
              </a:rPr>
              <a:t>All structures must be  within the protection area</a:t>
            </a:r>
            <a:endParaRPr sz="950">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7"/>
          <p:cNvSpPr txBox="1"/>
          <p:nvPr/>
        </p:nvSpPr>
        <p:spPr>
          <a:xfrm>
            <a:off x="506755" y="1045971"/>
            <a:ext cx="3301365"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安裝。 保護管</a:t>
            </a:r>
            <a:endParaRPr sz="2200">
              <a:solidFill>
                <a:schemeClr val="dk1"/>
              </a:solidFill>
              <a:latin typeface="Verdana"/>
              <a:ea typeface="Verdana"/>
              <a:cs typeface="Verdana"/>
              <a:sym typeface="Verdana"/>
            </a:endParaRPr>
          </a:p>
        </p:txBody>
      </p:sp>
      <p:sp>
        <p:nvSpPr>
          <p:cNvPr id="833" name="Google Shape;833;p17"/>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34" name="Google Shape;834;p17"/>
          <p:cNvGrpSpPr/>
          <p:nvPr/>
        </p:nvGrpSpPr>
        <p:grpSpPr>
          <a:xfrm>
            <a:off x="5126609" y="1578813"/>
            <a:ext cx="1372527" cy="4418298"/>
            <a:chOff x="5126609" y="1578813"/>
            <a:chExt cx="1372527" cy="4418298"/>
          </a:xfrm>
        </p:grpSpPr>
        <p:sp>
          <p:nvSpPr>
            <p:cNvPr id="835" name="Google Shape;835;p17"/>
            <p:cNvSpPr/>
            <p:nvPr/>
          </p:nvSpPr>
          <p:spPr>
            <a:xfrm>
              <a:off x="5525239" y="1660474"/>
              <a:ext cx="579727" cy="59250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17"/>
            <p:cNvSpPr/>
            <p:nvPr/>
          </p:nvSpPr>
          <p:spPr>
            <a:xfrm>
              <a:off x="5148777" y="1660488"/>
              <a:ext cx="1331595" cy="673100"/>
            </a:xfrm>
            <a:custGeom>
              <a:rect b="b" l="l" r="r" t="t"/>
              <a:pathLst>
                <a:path extrusionOk="0" h="673100" w="1331595">
                  <a:moveTo>
                    <a:pt x="0" y="531543"/>
                  </a:moveTo>
                  <a:lnTo>
                    <a:pt x="11258" y="486572"/>
                  </a:lnTo>
                  <a:lnTo>
                    <a:pt x="25479" y="442850"/>
                  </a:lnTo>
                  <a:lnTo>
                    <a:pt x="42549" y="400495"/>
                  </a:lnTo>
                  <a:lnTo>
                    <a:pt x="62353" y="359621"/>
                  </a:lnTo>
                  <a:lnTo>
                    <a:pt x="84777" y="320343"/>
                  </a:lnTo>
                  <a:lnTo>
                    <a:pt x="109707" y="282774"/>
                  </a:lnTo>
                  <a:lnTo>
                    <a:pt x="137031" y="247027"/>
                  </a:lnTo>
                  <a:lnTo>
                    <a:pt x="166632" y="213217"/>
                  </a:lnTo>
                  <a:lnTo>
                    <a:pt x="198399" y="181458"/>
                  </a:lnTo>
                  <a:lnTo>
                    <a:pt x="232216" y="151862"/>
                  </a:lnTo>
                  <a:lnTo>
                    <a:pt x="267970" y="124546"/>
                  </a:lnTo>
                  <a:lnTo>
                    <a:pt x="305547" y="99621"/>
                  </a:lnTo>
                  <a:lnTo>
                    <a:pt x="344834" y="77202"/>
                  </a:lnTo>
                  <a:lnTo>
                    <a:pt x="385715" y="57403"/>
                  </a:lnTo>
                  <a:lnTo>
                    <a:pt x="428078" y="40337"/>
                  </a:lnTo>
                  <a:lnTo>
                    <a:pt x="471808" y="26119"/>
                  </a:lnTo>
                  <a:lnTo>
                    <a:pt x="516792" y="14863"/>
                  </a:lnTo>
                  <a:lnTo>
                    <a:pt x="562915" y="6681"/>
                  </a:lnTo>
                  <a:lnTo>
                    <a:pt x="610064" y="1689"/>
                  </a:lnTo>
                  <a:lnTo>
                    <a:pt x="658125" y="0"/>
                  </a:lnTo>
                  <a:lnTo>
                    <a:pt x="706190" y="1689"/>
                  </a:lnTo>
                  <a:lnTo>
                    <a:pt x="753343" y="6681"/>
                  </a:lnTo>
                  <a:lnTo>
                    <a:pt x="799470" y="14863"/>
                  </a:lnTo>
                  <a:lnTo>
                    <a:pt x="844458" y="26119"/>
                  </a:lnTo>
                  <a:lnTo>
                    <a:pt x="888191" y="40337"/>
                  </a:lnTo>
                  <a:lnTo>
                    <a:pt x="930557" y="57403"/>
                  </a:lnTo>
                  <a:lnTo>
                    <a:pt x="971441" y="77202"/>
                  </a:lnTo>
                  <a:lnTo>
                    <a:pt x="1010729" y="99621"/>
                  </a:lnTo>
                  <a:lnTo>
                    <a:pt x="1048308" y="124546"/>
                  </a:lnTo>
                  <a:lnTo>
                    <a:pt x="1084064" y="151862"/>
                  </a:lnTo>
                  <a:lnTo>
                    <a:pt x="1117883" y="181458"/>
                  </a:lnTo>
                  <a:lnTo>
                    <a:pt x="1149650" y="213217"/>
                  </a:lnTo>
                  <a:lnTo>
                    <a:pt x="1179253" y="247027"/>
                  </a:lnTo>
                  <a:lnTo>
                    <a:pt x="1206577" y="282774"/>
                  </a:lnTo>
                  <a:lnTo>
                    <a:pt x="1231508" y="320343"/>
                  </a:lnTo>
                  <a:lnTo>
                    <a:pt x="1253933" y="359621"/>
                  </a:lnTo>
                  <a:lnTo>
                    <a:pt x="1273737" y="400495"/>
                  </a:lnTo>
                  <a:lnTo>
                    <a:pt x="1290807" y="442850"/>
                  </a:lnTo>
                  <a:lnTo>
                    <a:pt x="1305029" y="486572"/>
                  </a:lnTo>
                  <a:lnTo>
                    <a:pt x="1316288" y="531547"/>
                  </a:lnTo>
                  <a:lnTo>
                    <a:pt x="1324472" y="577662"/>
                  </a:lnTo>
                  <a:lnTo>
                    <a:pt x="1329466" y="624803"/>
                  </a:lnTo>
                  <a:lnTo>
                    <a:pt x="1331155" y="672856"/>
                  </a:lnTo>
                </a:path>
              </a:pathLst>
            </a:custGeom>
            <a:noFill/>
            <a:ln cap="flat" cmpd="sng" w="1867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7" name="Google Shape;837;p17"/>
            <p:cNvSpPr/>
            <p:nvPr/>
          </p:nvSpPr>
          <p:spPr>
            <a:xfrm>
              <a:off x="5786983" y="2255287"/>
              <a:ext cx="44450" cy="523240"/>
            </a:xfrm>
            <a:custGeom>
              <a:rect b="b" l="l" r="r" t="t"/>
              <a:pathLst>
                <a:path extrusionOk="0" h="523239" w="44450">
                  <a:moveTo>
                    <a:pt x="44367" y="0"/>
                  </a:moveTo>
                  <a:lnTo>
                    <a:pt x="0" y="0"/>
                  </a:lnTo>
                  <a:lnTo>
                    <a:pt x="0" y="522710"/>
                  </a:lnTo>
                  <a:lnTo>
                    <a:pt x="44367" y="522710"/>
                  </a:lnTo>
                  <a:lnTo>
                    <a:pt x="44367" y="0"/>
                  </a:lnTo>
                  <a:close/>
                </a:path>
              </a:pathLst>
            </a:custGeom>
            <a:solidFill>
              <a:srgbClr val="5324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8" name="Google Shape;838;p17"/>
            <p:cNvSpPr/>
            <p:nvPr/>
          </p:nvSpPr>
          <p:spPr>
            <a:xfrm>
              <a:off x="5126609" y="1578813"/>
              <a:ext cx="1372527" cy="187440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17"/>
            <p:cNvSpPr/>
            <p:nvPr/>
          </p:nvSpPr>
          <p:spPr>
            <a:xfrm>
              <a:off x="5135575" y="2341130"/>
              <a:ext cx="1344333" cy="66504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0" name="Google Shape;840;p17"/>
            <p:cNvSpPr/>
            <p:nvPr/>
          </p:nvSpPr>
          <p:spPr>
            <a:xfrm>
              <a:off x="5582856" y="2751324"/>
              <a:ext cx="452755" cy="31750"/>
            </a:xfrm>
            <a:custGeom>
              <a:rect b="b" l="l" r="r" t="t"/>
              <a:pathLst>
                <a:path extrusionOk="0" h="31750" w="452754">
                  <a:moveTo>
                    <a:pt x="452649" y="0"/>
                  </a:moveTo>
                  <a:lnTo>
                    <a:pt x="0" y="0"/>
                  </a:lnTo>
                  <a:lnTo>
                    <a:pt x="0" y="31613"/>
                  </a:lnTo>
                  <a:lnTo>
                    <a:pt x="452649" y="31613"/>
                  </a:lnTo>
                  <a:lnTo>
                    <a:pt x="452649" y="0"/>
                  </a:lnTo>
                  <a:close/>
                </a:path>
              </a:pathLst>
            </a:custGeom>
            <a:solidFill>
              <a:srgbClr val="E6E7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1" name="Google Shape;841;p17"/>
            <p:cNvSpPr/>
            <p:nvPr/>
          </p:nvSpPr>
          <p:spPr>
            <a:xfrm>
              <a:off x="5569331" y="2782938"/>
              <a:ext cx="480059" cy="223520"/>
            </a:xfrm>
            <a:custGeom>
              <a:rect b="b" l="l" r="r" t="t"/>
              <a:pathLst>
                <a:path extrusionOk="0" h="223519" w="480060">
                  <a:moveTo>
                    <a:pt x="401993" y="39484"/>
                  </a:moveTo>
                  <a:lnTo>
                    <a:pt x="80492" y="39484"/>
                  </a:lnTo>
                  <a:lnTo>
                    <a:pt x="80492" y="204444"/>
                  </a:lnTo>
                  <a:lnTo>
                    <a:pt x="96227" y="208381"/>
                  </a:lnTo>
                  <a:lnTo>
                    <a:pt x="142354" y="216560"/>
                  </a:lnTo>
                  <a:lnTo>
                    <a:pt x="189509" y="221551"/>
                  </a:lnTo>
                  <a:lnTo>
                    <a:pt x="237578" y="223240"/>
                  </a:lnTo>
                  <a:lnTo>
                    <a:pt x="285635" y="221551"/>
                  </a:lnTo>
                  <a:lnTo>
                    <a:pt x="332790" y="216560"/>
                  </a:lnTo>
                  <a:lnTo>
                    <a:pt x="378917" y="208381"/>
                  </a:lnTo>
                  <a:lnTo>
                    <a:pt x="401993" y="202603"/>
                  </a:lnTo>
                  <a:lnTo>
                    <a:pt x="401993" y="39484"/>
                  </a:lnTo>
                  <a:close/>
                </a:path>
                <a:path extrusionOk="0" h="223519" w="480060">
                  <a:moveTo>
                    <a:pt x="479666" y="0"/>
                  </a:moveTo>
                  <a:lnTo>
                    <a:pt x="0" y="0"/>
                  </a:lnTo>
                  <a:lnTo>
                    <a:pt x="0" y="39471"/>
                  </a:lnTo>
                  <a:lnTo>
                    <a:pt x="479666" y="39471"/>
                  </a:lnTo>
                  <a:lnTo>
                    <a:pt x="479666" y="0"/>
                  </a:lnTo>
                  <a:close/>
                </a:path>
              </a:pathLst>
            </a:custGeom>
            <a:solidFill>
              <a:srgbClr val="3836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2" name="Google Shape;842;p17"/>
            <p:cNvSpPr/>
            <p:nvPr/>
          </p:nvSpPr>
          <p:spPr>
            <a:xfrm>
              <a:off x="5133911" y="2157272"/>
              <a:ext cx="1306906" cy="848906"/>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3" name="Google Shape;843;p17"/>
            <p:cNvSpPr/>
            <p:nvPr/>
          </p:nvSpPr>
          <p:spPr>
            <a:xfrm>
              <a:off x="5180431" y="2157272"/>
              <a:ext cx="1299502" cy="848906"/>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4" name="Google Shape;844;p17"/>
            <p:cNvSpPr/>
            <p:nvPr/>
          </p:nvSpPr>
          <p:spPr>
            <a:xfrm>
              <a:off x="5133911" y="2166239"/>
              <a:ext cx="1346022" cy="839939"/>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5" name="Google Shape;845;p17"/>
            <p:cNvSpPr/>
            <p:nvPr/>
          </p:nvSpPr>
          <p:spPr>
            <a:xfrm>
              <a:off x="5148777" y="1660488"/>
              <a:ext cx="1331595" cy="673100"/>
            </a:xfrm>
            <a:custGeom>
              <a:rect b="b" l="l" r="r" t="t"/>
              <a:pathLst>
                <a:path extrusionOk="0" h="673100" w="1331595">
                  <a:moveTo>
                    <a:pt x="0" y="531543"/>
                  </a:moveTo>
                  <a:lnTo>
                    <a:pt x="11258" y="486572"/>
                  </a:lnTo>
                  <a:lnTo>
                    <a:pt x="25479" y="442850"/>
                  </a:lnTo>
                  <a:lnTo>
                    <a:pt x="42549" y="400495"/>
                  </a:lnTo>
                  <a:lnTo>
                    <a:pt x="62353" y="359621"/>
                  </a:lnTo>
                  <a:lnTo>
                    <a:pt x="84777" y="320343"/>
                  </a:lnTo>
                  <a:lnTo>
                    <a:pt x="109707" y="282774"/>
                  </a:lnTo>
                  <a:lnTo>
                    <a:pt x="137031" y="247027"/>
                  </a:lnTo>
                  <a:lnTo>
                    <a:pt x="166632" y="213217"/>
                  </a:lnTo>
                  <a:lnTo>
                    <a:pt x="198399" y="181458"/>
                  </a:lnTo>
                  <a:lnTo>
                    <a:pt x="232216" y="151862"/>
                  </a:lnTo>
                  <a:lnTo>
                    <a:pt x="267970" y="124546"/>
                  </a:lnTo>
                  <a:lnTo>
                    <a:pt x="305547" y="99621"/>
                  </a:lnTo>
                  <a:lnTo>
                    <a:pt x="344834" y="77202"/>
                  </a:lnTo>
                  <a:lnTo>
                    <a:pt x="385715" y="57403"/>
                  </a:lnTo>
                  <a:lnTo>
                    <a:pt x="428078" y="40337"/>
                  </a:lnTo>
                  <a:lnTo>
                    <a:pt x="471808" y="26119"/>
                  </a:lnTo>
                  <a:lnTo>
                    <a:pt x="516792" y="14863"/>
                  </a:lnTo>
                  <a:lnTo>
                    <a:pt x="562915" y="6681"/>
                  </a:lnTo>
                  <a:lnTo>
                    <a:pt x="610064" y="1689"/>
                  </a:lnTo>
                  <a:lnTo>
                    <a:pt x="658125" y="0"/>
                  </a:lnTo>
                  <a:lnTo>
                    <a:pt x="706190" y="1689"/>
                  </a:lnTo>
                  <a:lnTo>
                    <a:pt x="753343" y="6681"/>
                  </a:lnTo>
                  <a:lnTo>
                    <a:pt x="799470" y="14863"/>
                  </a:lnTo>
                  <a:lnTo>
                    <a:pt x="844458" y="26119"/>
                  </a:lnTo>
                  <a:lnTo>
                    <a:pt x="888191" y="40337"/>
                  </a:lnTo>
                  <a:lnTo>
                    <a:pt x="930557" y="57403"/>
                  </a:lnTo>
                  <a:lnTo>
                    <a:pt x="971441" y="77202"/>
                  </a:lnTo>
                  <a:lnTo>
                    <a:pt x="1010729" y="99621"/>
                  </a:lnTo>
                  <a:lnTo>
                    <a:pt x="1048308" y="124546"/>
                  </a:lnTo>
                  <a:lnTo>
                    <a:pt x="1084064" y="151862"/>
                  </a:lnTo>
                  <a:lnTo>
                    <a:pt x="1117883" y="181458"/>
                  </a:lnTo>
                  <a:lnTo>
                    <a:pt x="1149650" y="213217"/>
                  </a:lnTo>
                  <a:lnTo>
                    <a:pt x="1179253" y="247027"/>
                  </a:lnTo>
                  <a:lnTo>
                    <a:pt x="1206577" y="282774"/>
                  </a:lnTo>
                  <a:lnTo>
                    <a:pt x="1231508" y="320343"/>
                  </a:lnTo>
                  <a:lnTo>
                    <a:pt x="1253933" y="359621"/>
                  </a:lnTo>
                  <a:lnTo>
                    <a:pt x="1273737" y="400495"/>
                  </a:lnTo>
                  <a:lnTo>
                    <a:pt x="1290807" y="442850"/>
                  </a:lnTo>
                  <a:lnTo>
                    <a:pt x="1305029" y="486572"/>
                  </a:lnTo>
                  <a:lnTo>
                    <a:pt x="1316288" y="531547"/>
                  </a:lnTo>
                  <a:lnTo>
                    <a:pt x="1324472" y="577662"/>
                  </a:lnTo>
                  <a:lnTo>
                    <a:pt x="1329466" y="624803"/>
                  </a:lnTo>
                  <a:lnTo>
                    <a:pt x="1331155" y="672856"/>
                  </a:lnTo>
                </a:path>
              </a:pathLst>
            </a:custGeom>
            <a:noFill/>
            <a:ln cap="flat" cmpd="sng" w="1867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6" name="Google Shape;846;p17"/>
            <p:cNvSpPr/>
            <p:nvPr/>
          </p:nvSpPr>
          <p:spPr>
            <a:xfrm>
              <a:off x="5674062" y="3826179"/>
              <a:ext cx="635" cy="19050"/>
            </a:xfrm>
            <a:custGeom>
              <a:rect b="b" l="l" r="r" t="t"/>
              <a:pathLst>
                <a:path extrusionOk="0" h="19050" w="635">
                  <a:moveTo>
                    <a:pt x="-18689" y="9342"/>
                  </a:moveTo>
                  <a:lnTo>
                    <a:pt x="18745" y="9342"/>
                  </a:lnTo>
                </a:path>
              </a:pathLst>
            </a:custGeom>
            <a:noFill/>
            <a:ln cap="flat" cmpd="sng" w="1867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7" name="Google Shape;847;p17"/>
            <p:cNvSpPr/>
            <p:nvPr/>
          </p:nvSpPr>
          <p:spPr>
            <a:xfrm>
              <a:off x="5673383" y="3862380"/>
              <a:ext cx="0" cy="327025"/>
            </a:xfrm>
            <a:custGeom>
              <a:rect b="b" l="l" r="r" t="t"/>
              <a:pathLst>
                <a:path extrusionOk="0" h="327025" w="120000">
                  <a:moveTo>
                    <a:pt x="0" y="0"/>
                  </a:moveTo>
                  <a:lnTo>
                    <a:pt x="0" y="326958"/>
                  </a:lnTo>
                </a:path>
              </a:pathLst>
            </a:custGeom>
            <a:noFill/>
            <a:ln cap="flat" cmpd="sng" w="38450">
              <a:solidFill>
                <a:srgbClr val="004BBA"/>
              </a:solidFill>
              <a:prstDash val="dot"/>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8" name="Google Shape;848;p17"/>
            <p:cNvSpPr/>
            <p:nvPr/>
          </p:nvSpPr>
          <p:spPr>
            <a:xfrm>
              <a:off x="5623440" y="4096687"/>
              <a:ext cx="106045" cy="92710"/>
            </a:xfrm>
            <a:custGeom>
              <a:rect b="b" l="l" r="r" t="t"/>
              <a:pathLst>
                <a:path extrusionOk="0" h="92710" w="106045">
                  <a:moveTo>
                    <a:pt x="49395" y="92636"/>
                  </a:moveTo>
                  <a:lnTo>
                    <a:pt x="105425" y="3848"/>
                  </a:lnTo>
                </a:path>
                <a:path extrusionOk="0" h="92710" w="106045">
                  <a:moveTo>
                    <a:pt x="49395" y="92636"/>
                  </a:moveTo>
                  <a:lnTo>
                    <a:pt x="0" y="0"/>
                  </a:lnTo>
                </a:path>
              </a:pathLst>
            </a:custGeom>
            <a:noFill/>
            <a:ln cap="flat" cmpd="sng" w="37350">
              <a:solidFill>
                <a:srgbClr val="004BBA"/>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9" name="Google Shape;849;p17"/>
            <p:cNvSpPr/>
            <p:nvPr/>
          </p:nvSpPr>
          <p:spPr>
            <a:xfrm>
              <a:off x="5786983" y="3762588"/>
              <a:ext cx="44450" cy="749300"/>
            </a:xfrm>
            <a:custGeom>
              <a:rect b="b" l="l" r="r" t="t"/>
              <a:pathLst>
                <a:path extrusionOk="0" h="749300" w="44450">
                  <a:moveTo>
                    <a:pt x="44367" y="0"/>
                  </a:moveTo>
                  <a:lnTo>
                    <a:pt x="0" y="0"/>
                  </a:lnTo>
                  <a:lnTo>
                    <a:pt x="0" y="749200"/>
                  </a:lnTo>
                  <a:lnTo>
                    <a:pt x="44367" y="749200"/>
                  </a:lnTo>
                  <a:lnTo>
                    <a:pt x="44367" y="0"/>
                  </a:lnTo>
                  <a:close/>
                </a:path>
              </a:pathLst>
            </a:custGeom>
            <a:solidFill>
              <a:srgbClr val="5324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0" name="Google Shape;850;p17"/>
            <p:cNvSpPr/>
            <p:nvPr/>
          </p:nvSpPr>
          <p:spPr>
            <a:xfrm>
              <a:off x="5232683" y="3568271"/>
              <a:ext cx="1247775" cy="732155"/>
            </a:xfrm>
            <a:custGeom>
              <a:rect b="b" l="l" r="r" t="t"/>
              <a:pathLst>
                <a:path extrusionOk="0" h="732154" w="1247775">
                  <a:moveTo>
                    <a:pt x="1247250" y="272360"/>
                  </a:moveTo>
                  <a:lnTo>
                    <a:pt x="1245560" y="320411"/>
                  </a:lnTo>
                  <a:lnTo>
                    <a:pt x="1240567" y="367550"/>
                  </a:lnTo>
                  <a:lnTo>
                    <a:pt x="1232383" y="413663"/>
                  </a:lnTo>
                  <a:lnTo>
                    <a:pt x="1221124" y="458637"/>
                  </a:lnTo>
                  <a:lnTo>
                    <a:pt x="1206902" y="502357"/>
                  </a:lnTo>
                  <a:lnTo>
                    <a:pt x="1189832" y="544711"/>
                  </a:lnTo>
                  <a:lnTo>
                    <a:pt x="1170028" y="585583"/>
                  </a:lnTo>
                  <a:lnTo>
                    <a:pt x="1147604" y="624859"/>
                  </a:lnTo>
                </a:path>
                <a:path extrusionOk="0" h="732154" w="1247775">
                  <a:moveTo>
                    <a:pt x="1189832" y="0"/>
                  </a:moveTo>
                  <a:lnTo>
                    <a:pt x="1206902" y="42353"/>
                  </a:lnTo>
                  <a:lnTo>
                    <a:pt x="1221124" y="86076"/>
                  </a:lnTo>
                  <a:lnTo>
                    <a:pt x="1232383" y="131051"/>
                  </a:lnTo>
                  <a:lnTo>
                    <a:pt x="1240567" y="177166"/>
                  </a:lnTo>
                  <a:lnTo>
                    <a:pt x="1245560" y="224307"/>
                  </a:lnTo>
                  <a:lnTo>
                    <a:pt x="1247250" y="272360"/>
                  </a:lnTo>
                </a:path>
                <a:path extrusionOk="0" h="732154" w="1247775">
                  <a:moveTo>
                    <a:pt x="82726" y="731982"/>
                  </a:moveTo>
                  <a:lnTo>
                    <a:pt x="60358" y="706435"/>
                  </a:lnTo>
                </a:path>
                <a:path extrusionOk="0" h="732154" w="1247775">
                  <a:moveTo>
                    <a:pt x="53125" y="698174"/>
                  </a:moveTo>
                  <a:lnTo>
                    <a:pt x="31734" y="670188"/>
                  </a:lnTo>
                </a:path>
                <a:path extrusionOk="0" h="732154" w="1247775">
                  <a:moveTo>
                    <a:pt x="25802" y="662428"/>
                  </a:moveTo>
                  <a:lnTo>
                    <a:pt x="13667" y="644142"/>
                  </a:lnTo>
                </a:path>
                <a:path extrusionOk="0" h="732154" w="1247775">
                  <a:moveTo>
                    <a:pt x="870" y="624858"/>
                  </a:moveTo>
                  <a:lnTo>
                    <a:pt x="0" y="623332"/>
                  </a:lnTo>
                </a:path>
              </a:pathLst>
            </a:custGeom>
            <a:noFill/>
            <a:ln cap="flat" cmpd="sng" w="1867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1" name="Google Shape;851;p17"/>
            <p:cNvSpPr/>
            <p:nvPr/>
          </p:nvSpPr>
          <p:spPr>
            <a:xfrm>
              <a:off x="5126609" y="3085515"/>
              <a:ext cx="1372527" cy="210309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2" name="Google Shape;852;p17"/>
            <p:cNvSpPr/>
            <p:nvPr/>
          </p:nvSpPr>
          <p:spPr>
            <a:xfrm>
              <a:off x="5232683" y="3568271"/>
              <a:ext cx="1247775" cy="732155"/>
            </a:xfrm>
            <a:custGeom>
              <a:rect b="b" l="l" r="r" t="t"/>
              <a:pathLst>
                <a:path extrusionOk="0" h="732154" w="1247775">
                  <a:moveTo>
                    <a:pt x="1247250" y="272360"/>
                  </a:moveTo>
                  <a:lnTo>
                    <a:pt x="1245560" y="320411"/>
                  </a:lnTo>
                  <a:lnTo>
                    <a:pt x="1240567" y="367550"/>
                  </a:lnTo>
                  <a:lnTo>
                    <a:pt x="1232383" y="413663"/>
                  </a:lnTo>
                  <a:lnTo>
                    <a:pt x="1221124" y="458637"/>
                  </a:lnTo>
                  <a:lnTo>
                    <a:pt x="1206902" y="502357"/>
                  </a:lnTo>
                  <a:lnTo>
                    <a:pt x="1189832" y="544711"/>
                  </a:lnTo>
                  <a:lnTo>
                    <a:pt x="1170028" y="585583"/>
                  </a:lnTo>
                  <a:lnTo>
                    <a:pt x="1147604" y="624859"/>
                  </a:lnTo>
                </a:path>
                <a:path extrusionOk="0" h="732154" w="1247775">
                  <a:moveTo>
                    <a:pt x="82726" y="731982"/>
                  </a:moveTo>
                  <a:lnTo>
                    <a:pt x="60358" y="706435"/>
                  </a:lnTo>
                </a:path>
                <a:path extrusionOk="0" h="732154" w="1247775">
                  <a:moveTo>
                    <a:pt x="53125" y="698174"/>
                  </a:moveTo>
                  <a:lnTo>
                    <a:pt x="31734" y="670188"/>
                  </a:lnTo>
                </a:path>
                <a:path extrusionOk="0" h="732154" w="1247775">
                  <a:moveTo>
                    <a:pt x="25802" y="662428"/>
                  </a:moveTo>
                  <a:lnTo>
                    <a:pt x="13667" y="644142"/>
                  </a:lnTo>
                </a:path>
                <a:path extrusionOk="0" h="732154" w="1247775">
                  <a:moveTo>
                    <a:pt x="870" y="624858"/>
                  </a:moveTo>
                  <a:lnTo>
                    <a:pt x="0" y="623332"/>
                  </a:lnTo>
                </a:path>
                <a:path extrusionOk="0" h="732154" w="1247775">
                  <a:moveTo>
                    <a:pt x="1189832" y="0"/>
                  </a:moveTo>
                  <a:lnTo>
                    <a:pt x="1206902" y="42353"/>
                  </a:lnTo>
                  <a:lnTo>
                    <a:pt x="1221124" y="86076"/>
                  </a:lnTo>
                  <a:lnTo>
                    <a:pt x="1232383" y="131051"/>
                  </a:lnTo>
                  <a:lnTo>
                    <a:pt x="1240567" y="177166"/>
                  </a:lnTo>
                  <a:lnTo>
                    <a:pt x="1245560" y="224307"/>
                  </a:lnTo>
                  <a:lnTo>
                    <a:pt x="1247250" y="272360"/>
                  </a:lnTo>
                </a:path>
              </a:pathLst>
            </a:custGeom>
            <a:noFill/>
            <a:ln cap="flat" cmpd="sng" w="1867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3" name="Google Shape;853;p17"/>
            <p:cNvSpPr/>
            <p:nvPr/>
          </p:nvSpPr>
          <p:spPr>
            <a:xfrm>
              <a:off x="5160036" y="4898465"/>
              <a:ext cx="126364" cy="240029"/>
            </a:xfrm>
            <a:custGeom>
              <a:rect b="b" l="l" r="r" t="t"/>
              <a:pathLst>
                <a:path extrusionOk="0" h="240029" w="126364">
                  <a:moveTo>
                    <a:pt x="0" y="239535"/>
                  </a:moveTo>
                  <a:lnTo>
                    <a:pt x="14221" y="195814"/>
                  </a:lnTo>
                  <a:lnTo>
                    <a:pt x="31290" y="153460"/>
                  </a:lnTo>
                  <a:lnTo>
                    <a:pt x="51094" y="112588"/>
                  </a:lnTo>
                  <a:lnTo>
                    <a:pt x="73518" y="73311"/>
                  </a:lnTo>
                  <a:lnTo>
                    <a:pt x="98449" y="35742"/>
                  </a:lnTo>
                  <a:lnTo>
                    <a:pt x="125770" y="0"/>
                  </a:lnTo>
                </a:path>
              </a:pathLst>
            </a:custGeom>
            <a:noFill/>
            <a:ln cap="flat" cmpd="sng" w="1867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17"/>
            <p:cNvSpPr/>
            <p:nvPr/>
          </p:nvSpPr>
          <p:spPr>
            <a:xfrm>
              <a:off x="6478244" y="5333968"/>
              <a:ext cx="1905" cy="38735"/>
            </a:xfrm>
            <a:custGeom>
              <a:rect b="b" l="l" r="r" t="t"/>
              <a:pathLst>
                <a:path extrusionOk="0" h="38735" w="1904">
                  <a:moveTo>
                    <a:pt x="674" y="-9344"/>
                  </a:moveTo>
                  <a:lnTo>
                    <a:pt x="674" y="47703"/>
                  </a:lnTo>
                </a:path>
              </a:pathLst>
            </a:custGeom>
            <a:noFill/>
            <a:ln cap="flat" cmpd="sng" w="2002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5" name="Google Shape;855;p17"/>
            <p:cNvSpPr/>
            <p:nvPr/>
          </p:nvSpPr>
          <p:spPr>
            <a:xfrm>
              <a:off x="6355356" y="4934209"/>
              <a:ext cx="125095" cy="390525"/>
            </a:xfrm>
            <a:custGeom>
              <a:rect b="b" l="l" r="r" t="t"/>
              <a:pathLst>
                <a:path extrusionOk="0" h="390525" w="125095">
                  <a:moveTo>
                    <a:pt x="0" y="0"/>
                  </a:moveTo>
                  <a:lnTo>
                    <a:pt x="24930" y="37566"/>
                  </a:lnTo>
                  <a:lnTo>
                    <a:pt x="47354" y="76843"/>
                  </a:lnTo>
                  <a:lnTo>
                    <a:pt x="67159" y="117716"/>
                  </a:lnTo>
                  <a:lnTo>
                    <a:pt x="84228" y="160070"/>
                  </a:lnTo>
                  <a:lnTo>
                    <a:pt x="98450" y="203791"/>
                  </a:lnTo>
                  <a:lnTo>
                    <a:pt x="109710" y="248766"/>
                  </a:lnTo>
                  <a:lnTo>
                    <a:pt x="117893" y="294881"/>
                  </a:lnTo>
                  <a:lnTo>
                    <a:pt x="122887" y="342021"/>
                  </a:lnTo>
                  <a:lnTo>
                    <a:pt x="124577" y="390074"/>
                  </a:lnTo>
                </a:path>
              </a:pathLst>
            </a:custGeom>
            <a:noFill/>
            <a:ln cap="flat" cmpd="sng" w="1867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6" name="Google Shape;856;p17"/>
            <p:cNvSpPr/>
            <p:nvPr/>
          </p:nvSpPr>
          <p:spPr>
            <a:xfrm>
              <a:off x="5586688" y="5167198"/>
              <a:ext cx="84455" cy="290195"/>
            </a:xfrm>
            <a:custGeom>
              <a:rect b="b" l="l" r="r" t="t"/>
              <a:pathLst>
                <a:path extrusionOk="0" h="290195" w="84454">
                  <a:moveTo>
                    <a:pt x="82007" y="0"/>
                  </a:moveTo>
                  <a:lnTo>
                    <a:pt x="83848" y="16143"/>
                  </a:lnTo>
                  <a:lnTo>
                    <a:pt x="84329" y="25518"/>
                  </a:lnTo>
                  <a:lnTo>
                    <a:pt x="83332" y="31718"/>
                  </a:lnTo>
                  <a:lnTo>
                    <a:pt x="80736" y="38340"/>
                  </a:lnTo>
                  <a:lnTo>
                    <a:pt x="59440" y="71170"/>
                  </a:lnTo>
                  <a:lnTo>
                    <a:pt x="31432" y="107305"/>
                  </a:lnTo>
                  <a:lnTo>
                    <a:pt x="7892" y="152595"/>
                  </a:lnTo>
                  <a:lnTo>
                    <a:pt x="0" y="212888"/>
                  </a:lnTo>
                  <a:lnTo>
                    <a:pt x="0" y="289960"/>
                  </a:lnTo>
                </a:path>
              </a:pathLst>
            </a:custGeom>
            <a:noFill/>
            <a:ln cap="flat" cmpd="sng" w="87825">
              <a:solidFill>
                <a:srgbClr val="53241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17"/>
            <p:cNvSpPr/>
            <p:nvPr/>
          </p:nvSpPr>
          <p:spPr>
            <a:xfrm>
              <a:off x="5646255" y="4661598"/>
              <a:ext cx="46355" cy="509270"/>
            </a:xfrm>
            <a:custGeom>
              <a:rect b="b" l="l" r="r" t="t"/>
              <a:pathLst>
                <a:path extrusionOk="0" h="509270" w="46354">
                  <a:moveTo>
                    <a:pt x="45900" y="0"/>
                  </a:moveTo>
                  <a:lnTo>
                    <a:pt x="19315" y="4715"/>
                  </a:lnTo>
                  <a:lnTo>
                    <a:pt x="0" y="9548"/>
                  </a:lnTo>
                  <a:lnTo>
                    <a:pt x="0" y="508965"/>
                  </a:lnTo>
                  <a:lnTo>
                    <a:pt x="45900" y="508965"/>
                  </a:lnTo>
                  <a:lnTo>
                    <a:pt x="45900" y="0"/>
                  </a:lnTo>
                  <a:close/>
                </a:path>
              </a:pathLst>
            </a:custGeom>
            <a:solidFill>
              <a:srgbClr val="5324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17"/>
            <p:cNvSpPr/>
            <p:nvPr/>
          </p:nvSpPr>
          <p:spPr>
            <a:xfrm>
              <a:off x="5133911" y="4651451"/>
              <a:ext cx="1221689" cy="1191851"/>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9" name="Google Shape;859;p17"/>
            <p:cNvSpPr/>
            <p:nvPr/>
          </p:nvSpPr>
          <p:spPr>
            <a:xfrm>
              <a:off x="5564251" y="5454072"/>
              <a:ext cx="45720" cy="513715"/>
            </a:xfrm>
            <a:custGeom>
              <a:rect b="b" l="l" r="r" t="t"/>
              <a:pathLst>
                <a:path extrusionOk="0" h="513714" w="45720">
                  <a:moveTo>
                    <a:pt x="45694" y="0"/>
                  </a:moveTo>
                  <a:lnTo>
                    <a:pt x="0" y="0"/>
                  </a:lnTo>
                  <a:lnTo>
                    <a:pt x="0" y="497629"/>
                  </a:lnTo>
                  <a:lnTo>
                    <a:pt x="12602" y="502705"/>
                  </a:lnTo>
                  <a:lnTo>
                    <a:pt x="45694" y="513463"/>
                  </a:lnTo>
                  <a:lnTo>
                    <a:pt x="45694" y="0"/>
                  </a:lnTo>
                  <a:close/>
                </a:path>
              </a:pathLst>
            </a:custGeom>
            <a:solidFill>
              <a:srgbClr val="5324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17"/>
            <p:cNvSpPr/>
            <p:nvPr/>
          </p:nvSpPr>
          <p:spPr>
            <a:xfrm>
              <a:off x="5133911" y="4780546"/>
              <a:ext cx="1140955" cy="1216564"/>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1" name="Google Shape;861;p17"/>
            <p:cNvSpPr/>
            <p:nvPr/>
          </p:nvSpPr>
          <p:spPr>
            <a:xfrm>
              <a:off x="5133911" y="4651451"/>
              <a:ext cx="1235151" cy="1345660"/>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2" name="Google Shape;862;p17"/>
            <p:cNvSpPr/>
            <p:nvPr/>
          </p:nvSpPr>
          <p:spPr>
            <a:xfrm>
              <a:off x="5634291" y="5297373"/>
              <a:ext cx="736600" cy="84455"/>
            </a:xfrm>
            <a:custGeom>
              <a:rect b="b" l="l" r="r" t="t"/>
              <a:pathLst>
                <a:path extrusionOk="0" h="84454" w="736600">
                  <a:moveTo>
                    <a:pt x="0" y="0"/>
                  </a:moveTo>
                  <a:lnTo>
                    <a:pt x="736237" y="83929"/>
                  </a:lnTo>
                </a:path>
              </a:pathLst>
            </a:custGeom>
            <a:noFill/>
            <a:ln cap="flat" cmpd="sng" w="1867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3" name="Google Shape;863;p17"/>
            <p:cNvSpPr/>
            <p:nvPr/>
          </p:nvSpPr>
          <p:spPr>
            <a:xfrm>
              <a:off x="5633402" y="5275114"/>
              <a:ext cx="52705" cy="22860"/>
            </a:xfrm>
            <a:custGeom>
              <a:rect b="b" l="l" r="r" t="t"/>
              <a:pathLst>
                <a:path extrusionOk="0" h="22860" w="52704">
                  <a:moveTo>
                    <a:pt x="0" y="22271"/>
                  </a:moveTo>
                  <a:lnTo>
                    <a:pt x="52609" y="0"/>
                  </a:lnTo>
                </a:path>
              </a:pathLst>
            </a:custGeom>
            <a:noFill/>
            <a:ln cap="flat" cmpd="sng" w="1867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4" name="Google Shape;864;p17"/>
            <p:cNvSpPr/>
            <p:nvPr/>
          </p:nvSpPr>
          <p:spPr>
            <a:xfrm>
              <a:off x="5634291" y="5297398"/>
              <a:ext cx="44450" cy="36195"/>
            </a:xfrm>
            <a:custGeom>
              <a:rect b="b" l="l" r="r" t="t"/>
              <a:pathLst>
                <a:path extrusionOk="0" h="36195" w="44450">
                  <a:moveTo>
                    <a:pt x="0" y="0"/>
                  </a:moveTo>
                  <a:lnTo>
                    <a:pt x="43975" y="36023"/>
                  </a:lnTo>
                </a:path>
              </a:pathLst>
            </a:custGeom>
            <a:noFill/>
            <a:ln cap="flat" cmpd="sng" w="1867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65" name="Google Shape;865;p17"/>
          <p:cNvGrpSpPr/>
          <p:nvPr/>
        </p:nvGrpSpPr>
        <p:grpSpPr>
          <a:xfrm>
            <a:off x="3684549" y="3442487"/>
            <a:ext cx="1008558" cy="41910"/>
            <a:chOff x="3684549" y="3442487"/>
            <a:chExt cx="1008558" cy="41910"/>
          </a:xfrm>
        </p:grpSpPr>
        <p:sp>
          <p:nvSpPr>
            <p:cNvPr id="866" name="Google Shape;866;p17"/>
            <p:cNvSpPr/>
            <p:nvPr/>
          </p:nvSpPr>
          <p:spPr>
            <a:xfrm>
              <a:off x="3698697" y="3461664"/>
              <a:ext cx="994410" cy="0"/>
            </a:xfrm>
            <a:custGeom>
              <a:rect b="b" l="l" r="r" t="t"/>
              <a:pathLst>
                <a:path extrusionOk="0" h="120000" w="994410">
                  <a:moveTo>
                    <a:pt x="0" y="0"/>
                  </a:moveTo>
                  <a:lnTo>
                    <a:pt x="993903" y="0"/>
                  </a:lnTo>
                </a:path>
              </a:pathLst>
            </a:custGeom>
            <a:noFill/>
            <a:ln cap="flat" cmpd="sng" w="1867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7" name="Google Shape;867;p17"/>
            <p:cNvSpPr/>
            <p:nvPr/>
          </p:nvSpPr>
          <p:spPr>
            <a:xfrm>
              <a:off x="3684549" y="3442487"/>
              <a:ext cx="41910" cy="41910"/>
            </a:xfrm>
            <a:custGeom>
              <a:rect b="b" l="l" r="r" t="t"/>
              <a:pathLst>
                <a:path extrusionOk="0" h="41910" w="41910">
                  <a:moveTo>
                    <a:pt x="20802" y="0"/>
                  </a:moveTo>
                  <a:lnTo>
                    <a:pt x="12708" y="1634"/>
                  </a:lnTo>
                  <a:lnTo>
                    <a:pt x="6095" y="6091"/>
                  </a:lnTo>
                  <a:lnTo>
                    <a:pt x="1635" y="12703"/>
                  </a:lnTo>
                  <a:lnTo>
                    <a:pt x="0" y="20802"/>
                  </a:lnTo>
                  <a:lnTo>
                    <a:pt x="1635" y="28898"/>
                  </a:lnTo>
                  <a:lnTo>
                    <a:pt x="6095" y="35515"/>
                  </a:lnTo>
                  <a:lnTo>
                    <a:pt x="12708" y="39979"/>
                  </a:lnTo>
                  <a:lnTo>
                    <a:pt x="20802" y="41617"/>
                  </a:lnTo>
                  <a:lnTo>
                    <a:pt x="28914" y="39979"/>
                  </a:lnTo>
                  <a:lnTo>
                    <a:pt x="35529" y="35515"/>
                  </a:lnTo>
                  <a:lnTo>
                    <a:pt x="39985" y="28898"/>
                  </a:lnTo>
                  <a:lnTo>
                    <a:pt x="41617" y="20802"/>
                  </a:lnTo>
                  <a:lnTo>
                    <a:pt x="39985" y="12703"/>
                  </a:lnTo>
                  <a:lnTo>
                    <a:pt x="35529" y="6091"/>
                  </a:lnTo>
                  <a:lnTo>
                    <a:pt x="28914" y="1634"/>
                  </a:lnTo>
                  <a:lnTo>
                    <a:pt x="20802" y="0"/>
                  </a:lnTo>
                  <a:close/>
                </a:path>
              </a:pathLst>
            </a:custGeom>
            <a:solidFill>
              <a:srgbClr val="004BB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68" name="Google Shape;868;p17"/>
          <p:cNvSpPr txBox="1"/>
          <p:nvPr/>
        </p:nvSpPr>
        <p:spPr>
          <a:xfrm rot="360000">
            <a:off x="5731523" y="5175077"/>
            <a:ext cx="655933" cy="156845"/>
          </a:xfrm>
          <a:prstGeom prst="rect">
            <a:avLst/>
          </a:prstGeom>
          <a:noFill/>
          <a:ln>
            <a:noFill/>
          </a:ln>
        </p:spPr>
        <p:txBody>
          <a:bodyPr anchorCtr="0" anchor="t" bIns="0" lIns="0" spcFirstLastPara="1" rIns="0" wrap="square" tIns="0">
            <a:spAutoFit/>
          </a:bodyPr>
          <a:lstStyle/>
          <a:p>
            <a:pPr indent="0" lvl="0" marL="0" marR="0" rtl="0" algn="l">
              <a:lnSpc>
                <a:spcPct val="102916"/>
              </a:lnSpc>
              <a:spcBef>
                <a:spcPts val="0"/>
              </a:spcBef>
              <a:spcAft>
                <a:spcPts val="0"/>
              </a:spcAft>
              <a:buNone/>
            </a:pPr>
            <a:r>
              <a:rPr lang="en-US" sz="1200">
                <a:solidFill>
                  <a:srgbClr val="004BBA"/>
                </a:solidFill>
                <a:latin typeface="Georgia"/>
                <a:ea typeface="Georgia"/>
                <a:cs typeface="Georgia"/>
                <a:sym typeface="Georgia"/>
              </a:rPr>
              <a:t>&gt; 20 cm</a:t>
            </a:r>
            <a:endParaRPr sz="1200">
              <a:solidFill>
                <a:schemeClr val="dk1"/>
              </a:solidFill>
              <a:latin typeface="Georgia"/>
              <a:ea typeface="Georgia"/>
              <a:cs typeface="Georgia"/>
              <a:sym typeface="Georgia"/>
            </a:endParaRPr>
          </a:p>
        </p:txBody>
      </p:sp>
      <p:grpSp>
        <p:nvGrpSpPr>
          <p:cNvPr id="869" name="Google Shape;869;p17"/>
          <p:cNvGrpSpPr/>
          <p:nvPr/>
        </p:nvGrpSpPr>
        <p:grpSpPr>
          <a:xfrm>
            <a:off x="5160036" y="3169272"/>
            <a:ext cx="1320165" cy="2203431"/>
            <a:chOff x="5160036" y="3169272"/>
            <a:chExt cx="1320165" cy="2203431"/>
          </a:xfrm>
        </p:grpSpPr>
        <p:sp>
          <p:nvSpPr>
            <p:cNvPr id="870" name="Google Shape;870;p17"/>
            <p:cNvSpPr/>
            <p:nvPr/>
          </p:nvSpPr>
          <p:spPr>
            <a:xfrm>
              <a:off x="6478244" y="5333968"/>
              <a:ext cx="1905" cy="38735"/>
            </a:xfrm>
            <a:custGeom>
              <a:rect b="b" l="l" r="r" t="t"/>
              <a:pathLst>
                <a:path extrusionOk="0" h="38735" w="1904">
                  <a:moveTo>
                    <a:pt x="674" y="-9344"/>
                  </a:moveTo>
                  <a:lnTo>
                    <a:pt x="674" y="47703"/>
                  </a:lnTo>
                </a:path>
              </a:pathLst>
            </a:custGeom>
            <a:noFill/>
            <a:ln cap="flat" cmpd="sng" w="2002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1" name="Google Shape;871;p17"/>
            <p:cNvSpPr/>
            <p:nvPr/>
          </p:nvSpPr>
          <p:spPr>
            <a:xfrm>
              <a:off x="5160036" y="4898465"/>
              <a:ext cx="1320165" cy="426084"/>
            </a:xfrm>
            <a:custGeom>
              <a:rect b="b" l="l" r="r" t="t"/>
              <a:pathLst>
                <a:path extrusionOk="0" h="426085" w="1320164">
                  <a:moveTo>
                    <a:pt x="0" y="239535"/>
                  </a:moveTo>
                  <a:lnTo>
                    <a:pt x="14221" y="195814"/>
                  </a:lnTo>
                  <a:lnTo>
                    <a:pt x="31290" y="153460"/>
                  </a:lnTo>
                  <a:lnTo>
                    <a:pt x="51094" y="112588"/>
                  </a:lnTo>
                  <a:lnTo>
                    <a:pt x="73518" y="73311"/>
                  </a:lnTo>
                  <a:lnTo>
                    <a:pt x="98449" y="35742"/>
                  </a:lnTo>
                  <a:lnTo>
                    <a:pt x="125770" y="0"/>
                  </a:lnTo>
                </a:path>
                <a:path extrusionOk="0" h="426085" w="1320164">
                  <a:moveTo>
                    <a:pt x="1195320" y="35744"/>
                  </a:moveTo>
                  <a:lnTo>
                    <a:pt x="1220250" y="73311"/>
                  </a:lnTo>
                  <a:lnTo>
                    <a:pt x="1242675" y="112588"/>
                  </a:lnTo>
                  <a:lnTo>
                    <a:pt x="1262479" y="153460"/>
                  </a:lnTo>
                  <a:lnTo>
                    <a:pt x="1279549" y="195814"/>
                  </a:lnTo>
                  <a:lnTo>
                    <a:pt x="1293770" y="239535"/>
                  </a:lnTo>
                  <a:lnTo>
                    <a:pt x="1305030" y="284510"/>
                  </a:lnTo>
                  <a:lnTo>
                    <a:pt x="1313213" y="330625"/>
                  </a:lnTo>
                  <a:lnTo>
                    <a:pt x="1318207" y="377766"/>
                  </a:lnTo>
                  <a:lnTo>
                    <a:pt x="1319897" y="425818"/>
                  </a:lnTo>
                </a:path>
              </a:pathLst>
            </a:custGeom>
            <a:noFill/>
            <a:ln cap="flat" cmpd="sng" w="18675">
              <a:solidFill>
                <a:srgbClr val="004BB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2" name="Google Shape;872;p17"/>
            <p:cNvSpPr/>
            <p:nvPr/>
          </p:nvSpPr>
          <p:spPr>
            <a:xfrm>
              <a:off x="5490616" y="3169272"/>
              <a:ext cx="636587" cy="615442"/>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73" name="Google Shape;873;p17"/>
          <p:cNvGrpSpPr/>
          <p:nvPr/>
        </p:nvGrpSpPr>
        <p:grpSpPr>
          <a:xfrm>
            <a:off x="1592122" y="1188681"/>
            <a:ext cx="2274087" cy="5210663"/>
            <a:chOff x="1592122" y="1188681"/>
            <a:chExt cx="2274087" cy="5210663"/>
          </a:xfrm>
        </p:grpSpPr>
        <p:sp>
          <p:nvSpPr>
            <p:cNvPr id="874" name="Google Shape;874;p17"/>
            <p:cNvSpPr/>
            <p:nvPr/>
          </p:nvSpPr>
          <p:spPr>
            <a:xfrm>
              <a:off x="2640225" y="1651074"/>
              <a:ext cx="174827" cy="269035"/>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5" name="Google Shape;875;p17"/>
            <p:cNvSpPr/>
            <p:nvPr/>
          </p:nvSpPr>
          <p:spPr>
            <a:xfrm>
              <a:off x="2004774" y="4861260"/>
              <a:ext cx="1453264" cy="1381138"/>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17"/>
            <p:cNvSpPr/>
            <p:nvPr/>
          </p:nvSpPr>
          <p:spPr>
            <a:xfrm>
              <a:off x="2409215" y="2396451"/>
              <a:ext cx="640080" cy="2694305"/>
            </a:xfrm>
            <a:custGeom>
              <a:rect b="b" l="l" r="r" t="t"/>
              <a:pathLst>
                <a:path extrusionOk="0" h="2694304" w="640080">
                  <a:moveTo>
                    <a:pt x="639839" y="0"/>
                  </a:moveTo>
                  <a:lnTo>
                    <a:pt x="0" y="0"/>
                  </a:lnTo>
                  <a:lnTo>
                    <a:pt x="0" y="2694152"/>
                  </a:lnTo>
                  <a:lnTo>
                    <a:pt x="639839" y="2694152"/>
                  </a:lnTo>
                  <a:lnTo>
                    <a:pt x="639839" y="0"/>
                  </a:lnTo>
                  <a:close/>
                </a:path>
              </a:pathLst>
            </a:custGeom>
            <a:solidFill>
              <a:srgbClr val="E6E7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7" name="Google Shape;877;p17"/>
            <p:cNvSpPr/>
            <p:nvPr/>
          </p:nvSpPr>
          <p:spPr>
            <a:xfrm>
              <a:off x="2063089" y="1690916"/>
              <a:ext cx="1372527" cy="3452850"/>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17"/>
            <p:cNvSpPr/>
            <p:nvPr/>
          </p:nvSpPr>
          <p:spPr>
            <a:xfrm>
              <a:off x="2648470" y="3076031"/>
              <a:ext cx="147345" cy="364436"/>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9" name="Google Shape;879;p17"/>
            <p:cNvSpPr/>
            <p:nvPr/>
          </p:nvSpPr>
          <p:spPr>
            <a:xfrm>
              <a:off x="1592122" y="4394916"/>
              <a:ext cx="2274087" cy="1390091"/>
            </a:xfrm>
            <a:prstGeom prst="rect">
              <a:avLst/>
            </a:prstGeom>
            <a:blipFill rotWithShape="1">
              <a:blip r:embed="rId1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17"/>
            <p:cNvSpPr/>
            <p:nvPr/>
          </p:nvSpPr>
          <p:spPr>
            <a:xfrm>
              <a:off x="1744624" y="1704365"/>
              <a:ext cx="1969084" cy="1385620"/>
            </a:xfrm>
            <a:prstGeom prst="rect">
              <a:avLst/>
            </a:prstGeom>
            <a:blipFill rotWithShape="1">
              <a:blip r:embed="rId2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1" name="Google Shape;881;p17"/>
            <p:cNvSpPr/>
            <p:nvPr/>
          </p:nvSpPr>
          <p:spPr>
            <a:xfrm>
              <a:off x="2706408" y="1862603"/>
              <a:ext cx="41275" cy="981075"/>
            </a:xfrm>
            <a:custGeom>
              <a:rect b="b" l="l" r="r" t="t"/>
              <a:pathLst>
                <a:path extrusionOk="0" h="981075" w="41275">
                  <a:moveTo>
                    <a:pt x="41003" y="0"/>
                  </a:moveTo>
                  <a:lnTo>
                    <a:pt x="0" y="0"/>
                  </a:lnTo>
                  <a:lnTo>
                    <a:pt x="0" y="980774"/>
                  </a:lnTo>
                  <a:lnTo>
                    <a:pt x="41003" y="980774"/>
                  </a:lnTo>
                  <a:lnTo>
                    <a:pt x="41003" y="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2" name="Google Shape;882;p17"/>
            <p:cNvSpPr/>
            <p:nvPr/>
          </p:nvSpPr>
          <p:spPr>
            <a:xfrm>
              <a:off x="2036178" y="1188681"/>
              <a:ext cx="1372539" cy="2331796"/>
            </a:xfrm>
            <a:prstGeom prst="rect">
              <a:avLst/>
            </a:prstGeom>
            <a:blipFill rotWithShape="1">
              <a:blip r:embed="rId2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3" name="Google Shape;883;p17"/>
            <p:cNvSpPr/>
            <p:nvPr/>
          </p:nvSpPr>
          <p:spPr>
            <a:xfrm>
              <a:off x="2058606" y="1188681"/>
              <a:ext cx="1359077" cy="2327313"/>
            </a:xfrm>
            <a:prstGeom prst="rect">
              <a:avLst/>
            </a:prstGeom>
            <a:blipFill rotWithShape="1">
              <a:blip r:embed="rId2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4" name="Google Shape;884;p17"/>
            <p:cNvSpPr/>
            <p:nvPr/>
          </p:nvSpPr>
          <p:spPr>
            <a:xfrm>
              <a:off x="2716885" y="3669893"/>
              <a:ext cx="26670" cy="800735"/>
            </a:xfrm>
            <a:custGeom>
              <a:rect b="b" l="l" r="r" t="t"/>
              <a:pathLst>
                <a:path extrusionOk="0" h="800735" w="26669">
                  <a:moveTo>
                    <a:pt x="26220" y="0"/>
                  </a:moveTo>
                  <a:lnTo>
                    <a:pt x="0" y="0"/>
                  </a:lnTo>
                  <a:lnTo>
                    <a:pt x="0" y="800265"/>
                  </a:lnTo>
                  <a:lnTo>
                    <a:pt x="26220" y="800265"/>
                  </a:lnTo>
                  <a:lnTo>
                    <a:pt x="26220" y="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5" name="Google Shape;885;p17"/>
            <p:cNvSpPr/>
            <p:nvPr/>
          </p:nvSpPr>
          <p:spPr>
            <a:xfrm>
              <a:off x="2045144" y="2995828"/>
              <a:ext cx="1368044" cy="2147938"/>
            </a:xfrm>
            <a:prstGeom prst="rect">
              <a:avLst/>
            </a:prstGeom>
            <a:blipFill rotWithShape="1">
              <a:blip r:embed="rId2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6" name="Google Shape;886;p17"/>
            <p:cNvSpPr/>
            <p:nvPr/>
          </p:nvSpPr>
          <p:spPr>
            <a:xfrm>
              <a:off x="2704630" y="1856379"/>
              <a:ext cx="45395" cy="59529"/>
            </a:xfrm>
            <a:prstGeom prst="rect">
              <a:avLst/>
            </a:prstGeom>
            <a:blipFill rotWithShape="1">
              <a:blip r:embed="rId2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7" name="Google Shape;887;p17"/>
            <p:cNvSpPr/>
            <p:nvPr/>
          </p:nvSpPr>
          <p:spPr>
            <a:xfrm>
              <a:off x="2714066" y="2840558"/>
              <a:ext cx="26670" cy="301625"/>
            </a:xfrm>
            <a:custGeom>
              <a:rect b="b" l="l" r="r" t="t"/>
              <a:pathLst>
                <a:path extrusionOk="0" h="301625" w="26669">
                  <a:moveTo>
                    <a:pt x="26581" y="0"/>
                  </a:moveTo>
                  <a:lnTo>
                    <a:pt x="0" y="0"/>
                  </a:lnTo>
                  <a:lnTo>
                    <a:pt x="0" y="296278"/>
                  </a:lnTo>
                  <a:lnTo>
                    <a:pt x="4902" y="301167"/>
                  </a:lnTo>
                  <a:lnTo>
                    <a:pt x="21602" y="301167"/>
                  </a:lnTo>
                  <a:lnTo>
                    <a:pt x="26581" y="296202"/>
                  </a:lnTo>
                  <a:close/>
                </a:path>
              </a:pathLst>
            </a:custGeom>
            <a:solidFill>
              <a:srgbClr val="5324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8" name="Google Shape;888;p17"/>
            <p:cNvSpPr/>
            <p:nvPr/>
          </p:nvSpPr>
          <p:spPr>
            <a:xfrm>
              <a:off x="2045144" y="2166251"/>
              <a:ext cx="1363560" cy="1650187"/>
            </a:xfrm>
            <a:prstGeom prst="rect">
              <a:avLst/>
            </a:prstGeom>
            <a:blipFill rotWithShape="1">
              <a:blip r:embed="rId2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9" name="Google Shape;889;p17"/>
            <p:cNvSpPr/>
            <p:nvPr/>
          </p:nvSpPr>
          <p:spPr>
            <a:xfrm>
              <a:off x="2715412" y="3385724"/>
              <a:ext cx="26670" cy="284480"/>
            </a:xfrm>
            <a:custGeom>
              <a:rect b="b" l="l" r="r" t="t"/>
              <a:pathLst>
                <a:path extrusionOk="0" h="284479" w="26669">
                  <a:moveTo>
                    <a:pt x="26239" y="0"/>
                  </a:moveTo>
                  <a:lnTo>
                    <a:pt x="0" y="0"/>
                  </a:lnTo>
                  <a:lnTo>
                    <a:pt x="0" y="284168"/>
                  </a:lnTo>
                  <a:lnTo>
                    <a:pt x="26239" y="284168"/>
                  </a:lnTo>
                  <a:lnTo>
                    <a:pt x="26239" y="0"/>
                  </a:lnTo>
                  <a:close/>
                </a:path>
              </a:pathLst>
            </a:custGeom>
            <a:solidFill>
              <a:srgbClr val="5324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0" name="Google Shape;890;p17"/>
            <p:cNvSpPr/>
            <p:nvPr/>
          </p:nvSpPr>
          <p:spPr>
            <a:xfrm>
              <a:off x="2049640" y="2708833"/>
              <a:ext cx="1359077" cy="1636737"/>
            </a:xfrm>
            <a:prstGeom prst="rect">
              <a:avLst/>
            </a:prstGeom>
            <a:blipFill rotWithShape="1">
              <a:blip r:embed="rId2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1" name="Google Shape;891;p17"/>
            <p:cNvSpPr/>
            <p:nvPr/>
          </p:nvSpPr>
          <p:spPr>
            <a:xfrm>
              <a:off x="2660256" y="2490571"/>
              <a:ext cx="130810" cy="48260"/>
            </a:xfrm>
            <a:custGeom>
              <a:rect b="b" l="l" r="r" t="t"/>
              <a:pathLst>
                <a:path extrusionOk="0" h="48260" w="130810">
                  <a:moveTo>
                    <a:pt x="107924" y="0"/>
                  </a:moveTo>
                  <a:lnTo>
                    <a:pt x="22402" y="0"/>
                  </a:lnTo>
                  <a:lnTo>
                    <a:pt x="13673" y="1870"/>
                  </a:lnTo>
                  <a:lnTo>
                    <a:pt x="6553" y="6970"/>
                  </a:lnTo>
                  <a:lnTo>
                    <a:pt x="1757" y="14535"/>
                  </a:lnTo>
                  <a:lnTo>
                    <a:pt x="0" y="23799"/>
                  </a:lnTo>
                  <a:lnTo>
                    <a:pt x="1757" y="33080"/>
                  </a:lnTo>
                  <a:lnTo>
                    <a:pt x="6553" y="40657"/>
                  </a:lnTo>
                  <a:lnTo>
                    <a:pt x="13673" y="45765"/>
                  </a:lnTo>
                  <a:lnTo>
                    <a:pt x="22402" y="47637"/>
                  </a:lnTo>
                  <a:lnTo>
                    <a:pt x="41694" y="47637"/>
                  </a:lnTo>
                  <a:lnTo>
                    <a:pt x="46171" y="44610"/>
                  </a:lnTo>
                  <a:lnTo>
                    <a:pt x="51949" y="42259"/>
                  </a:lnTo>
                  <a:lnTo>
                    <a:pt x="58774" y="40736"/>
                  </a:lnTo>
                  <a:lnTo>
                    <a:pt x="66395" y="40195"/>
                  </a:lnTo>
                  <a:lnTo>
                    <a:pt x="74018" y="40736"/>
                  </a:lnTo>
                  <a:lnTo>
                    <a:pt x="80848" y="42259"/>
                  </a:lnTo>
                  <a:lnTo>
                    <a:pt x="86630" y="44610"/>
                  </a:lnTo>
                  <a:lnTo>
                    <a:pt x="91109" y="47637"/>
                  </a:lnTo>
                  <a:lnTo>
                    <a:pt x="107924" y="47637"/>
                  </a:lnTo>
                  <a:lnTo>
                    <a:pt x="116660" y="45765"/>
                  </a:lnTo>
                  <a:lnTo>
                    <a:pt x="123793" y="40657"/>
                  </a:lnTo>
                  <a:lnTo>
                    <a:pt x="128602" y="33080"/>
                  </a:lnTo>
                  <a:lnTo>
                    <a:pt x="130365" y="23799"/>
                  </a:lnTo>
                  <a:lnTo>
                    <a:pt x="128602" y="14535"/>
                  </a:lnTo>
                  <a:lnTo>
                    <a:pt x="123793" y="6970"/>
                  </a:lnTo>
                  <a:lnTo>
                    <a:pt x="116660" y="1870"/>
                  </a:lnTo>
                  <a:lnTo>
                    <a:pt x="107924" y="0"/>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2" name="Google Shape;892;p17"/>
            <p:cNvSpPr/>
            <p:nvPr/>
          </p:nvSpPr>
          <p:spPr>
            <a:xfrm>
              <a:off x="2660243" y="2487866"/>
              <a:ext cx="130810" cy="48260"/>
            </a:xfrm>
            <a:custGeom>
              <a:rect b="b" l="l" r="r" t="t"/>
              <a:pathLst>
                <a:path extrusionOk="0" h="48260" w="130810">
                  <a:moveTo>
                    <a:pt x="130378" y="23812"/>
                  </a:moveTo>
                  <a:lnTo>
                    <a:pt x="128612" y="14554"/>
                  </a:lnTo>
                  <a:lnTo>
                    <a:pt x="123799" y="6985"/>
                  </a:lnTo>
                  <a:lnTo>
                    <a:pt x="116662" y="1879"/>
                  </a:lnTo>
                  <a:lnTo>
                    <a:pt x="107937" y="0"/>
                  </a:lnTo>
                  <a:lnTo>
                    <a:pt x="22428" y="0"/>
                  </a:lnTo>
                  <a:lnTo>
                    <a:pt x="13690" y="1879"/>
                  </a:lnTo>
                  <a:lnTo>
                    <a:pt x="6565" y="6985"/>
                  </a:lnTo>
                  <a:lnTo>
                    <a:pt x="1752" y="14554"/>
                  </a:lnTo>
                  <a:lnTo>
                    <a:pt x="0" y="23812"/>
                  </a:lnTo>
                  <a:lnTo>
                    <a:pt x="1752" y="33096"/>
                  </a:lnTo>
                  <a:lnTo>
                    <a:pt x="6553" y="40652"/>
                  </a:lnTo>
                  <a:lnTo>
                    <a:pt x="13690" y="45758"/>
                  </a:lnTo>
                  <a:lnTo>
                    <a:pt x="22402" y="47625"/>
                  </a:lnTo>
                  <a:lnTo>
                    <a:pt x="107911" y="47637"/>
                  </a:lnTo>
                  <a:lnTo>
                    <a:pt x="116662" y="45758"/>
                  </a:lnTo>
                  <a:lnTo>
                    <a:pt x="123799" y="40652"/>
                  </a:lnTo>
                  <a:lnTo>
                    <a:pt x="128612" y="33096"/>
                  </a:lnTo>
                  <a:lnTo>
                    <a:pt x="130378" y="23812"/>
                  </a:lnTo>
                  <a:close/>
                </a:path>
              </a:pathLst>
            </a:custGeom>
            <a:solidFill>
              <a:srgbClr val="80828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3" name="Google Shape;893;p17"/>
            <p:cNvSpPr/>
            <p:nvPr/>
          </p:nvSpPr>
          <p:spPr>
            <a:xfrm>
              <a:off x="2705100" y="2486644"/>
              <a:ext cx="43180" cy="48895"/>
            </a:xfrm>
            <a:custGeom>
              <a:rect b="b" l="l" r="r" t="t"/>
              <a:pathLst>
                <a:path extrusionOk="0" h="48894" w="43180">
                  <a:moveTo>
                    <a:pt x="42760" y="0"/>
                  </a:moveTo>
                  <a:lnTo>
                    <a:pt x="0" y="0"/>
                  </a:lnTo>
                  <a:lnTo>
                    <a:pt x="0" y="48859"/>
                  </a:lnTo>
                  <a:lnTo>
                    <a:pt x="42760" y="48859"/>
                  </a:lnTo>
                  <a:lnTo>
                    <a:pt x="42760" y="0"/>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4" name="Google Shape;894;p17"/>
            <p:cNvSpPr/>
            <p:nvPr/>
          </p:nvSpPr>
          <p:spPr>
            <a:xfrm>
              <a:off x="2067572" y="1816480"/>
              <a:ext cx="1354582" cy="1390103"/>
            </a:xfrm>
            <a:prstGeom prst="rect">
              <a:avLst/>
            </a:prstGeom>
            <a:blipFill rotWithShape="1">
              <a:blip r:embed="rId2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5" name="Google Shape;895;p17"/>
            <p:cNvSpPr/>
            <p:nvPr/>
          </p:nvSpPr>
          <p:spPr>
            <a:xfrm>
              <a:off x="2027212" y="1816480"/>
              <a:ext cx="1354582" cy="1390103"/>
            </a:xfrm>
            <a:prstGeom prst="rect">
              <a:avLst/>
            </a:prstGeom>
            <a:blipFill rotWithShape="1">
              <a:blip r:embed="rId2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6" name="Google Shape;896;p17"/>
            <p:cNvSpPr/>
            <p:nvPr/>
          </p:nvSpPr>
          <p:spPr>
            <a:xfrm>
              <a:off x="2673159" y="2503398"/>
              <a:ext cx="19050" cy="19050"/>
            </a:xfrm>
            <a:custGeom>
              <a:rect b="b" l="l" r="r" t="t"/>
              <a:pathLst>
                <a:path extrusionOk="0" h="19050" w="19050">
                  <a:moveTo>
                    <a:pt x="14427" y="0"/>
                  </a:moveTo>
                  <a:lnTo>
                    <a:pt x="4165" y="0"/>
                  </a:lnTo>
                  <a:lnTo>
                    <a:pt x="0" y="4165"/>
                  </a:lnTo>
                  <a:lnTo>
                    <a:pt x="0" y="14401"/>
                  </a:lnTo>
                  <a:lnTo>
                    <a:pt x="4165" y="18567"/>
                  </a:lnTo>
                  <a:lnTo>
                    <a:pt x="14427" y="18567"/>
                  </a:lnTo>
                  <a:lnTo>
                    <a:pt x="18580" y="14401"/>
                  </a:lnTo>
                  <a:lnTo>
                    <a:pt x="18580" y="4165"/>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7" name="Google Shape;897;p17"/>
            <p:cNvSpPr/>
            <p:nvPr/>
          </p:nvSpPr>
          <p:spPr>
            <a:xfrm>
              <a:off x="2672156" y="2502395"/>
              <a:ext cx="19050" cy="19050"/>
            </a:xfrm>
            <a:custGeom>
              <a:rect b="b" l="l" r="r" t="t"/>
              <a:pathLst>
                <a:path extrusionOk="0" h="19050" w="19050">
                  <a:moveTo>
                    <a:pt x="14414" y="0"/>
                  </a:moveTo>
                  <a:lnTo>
                    <a:pt x="4165" y="0"/>
                  </a:lnTo>
                  <a:lnTo>
                    <a:pt x="0" y="4152"/>
                  </a:lnTo>
                  <a:lnTo>
                    <a:pt x="0" y="14389"/>
                  </a:lnTo>
                  <a:lnTo>
                    <a:pt x="4165" y="18554"/>
                  </a:lnTo>
                  <a:lnTo>
                    <a:pt x="14414" y="18554"/>
                  </a:lnTo>
                  <a:lnTo>
                    <a:pt x="18580" y="14389"/>
                  </a:lnTo>
                  <a:lnTo>
                    <a:pt x="18580" y="4152"/>
                  </a:lnTo>
                  <a:close/>
                </a:path>
              </a:pathLst>
            </a:custGeom>
            <a:solidFill>
              <a:srgbClr val="93959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8" name="Google Shape;898;p17"/>
            <p:cNvSpPr/>
            <p:nvPr/>
          </p:nvSpPr>
          <p:spPr>
            <a:xfrm>
              <a:off x="2759392" y="2503398"/>
              <a:ext cx="19050" cy="19050"/>
            </a:xfrm>
            <a:custGeom>
              <a:rect b="b" l="l" r="r" t="t"/>
              <a:pathLst>
                <a:path extrusionOk="0" h="19050" w="19050">
                  <a:moveTo>
                    <a:pt x="14427" y="0"/>
                  </a:moveTo>
                  <a:lnTo>
                    <a:pt x="4165" y="0"/>
                  </a:lnTo>
                  <a:lnTo>
                    <a:pt x="0" y="4165"/>
                  </a:lnTo>
                  <a:lnTo>
                    <a:pt x="0" y="14401"/>
                  </a:lnTo>
                  <a:lnTo>
                    <a:pt x="4165" y="18567"/>
                  </a:lnTo>
                  <a:lnTo>
                    <a:pt x="14427" y="18567"/>
                  </a:lnTo>
                  <a:lnTo>
                    <a:pt x="18580" y="14401"/>
                  </a:lnTo>
                  <a:lnTo>
                    <a:pt x="18580" y="4165"/>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17"/>
            <p:cNvSpPr/>
            <p:nvPr/>
          </p:nvSpPr>
          <p:spPr>
            <a:xfrm>
              <a:off x="2758389" y="2502395"/>
              <a:ext cx="19050" cy="19050"/>
            </a:xfrm>
            <a:custGeom>
              <a:rect b="b" l="l" r="r" t="t"/>
              <a:pathLst>
                <a:path extrusionOk="0" h="19050" w="19050">
                  <a:moveTo>
                    <a:pt x="14414" y="0"/>
                  </a:moveTo>
                  <a:lnTo>
                    <a:pt x="4165" y="0"/>
                  </a:lnTo>
                  <a:lnTo>
                    <a:pt x="0" y="4152"/>
                  </a:lnTo>
                  <a:lnTo>
                    <a:pt x="0" y="14389"/>
                  </a:lnTo>
                  <a:lnTo>
                    <a:pt x="4165" y="18554"/>
                  </a:lnTo>
                  <a:lnTo>
                    <a:pt x="14414" y="18554"/>
                  </a:lnTo>
                  <a:lnTo>
                    <a:pt x="18580" y="14389"/>
                  </a:lnTo>
                  <a:lnTo>
                    <a:pt x="18580" y="4152"/>
                  </a:lnTo>
                  <a:close/>
                </a:path>
              </a:pathLst>
            </a:custGeom>
            <a:solidFill>
              <a:srgbClr val="93959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0" name="Google Shape;900;p17"/>
            <p:cNvSpPr/>
            <p:nvPr/>
          </p:nvSpPr>
          <p:spPr>
            <a:xfrm>
              <a:off x="2660256" y="2689656"/>
              <a:ext cx="130810" cy="48260"/>
            </a:xfrm>
            <a:custGeom>
              <a:rect b="b" l="l" r="r" t="t"/>
              <a:pathLst>
                <a:path extrusionOk="0" h="48260" w="130810">
                  <a:moveTo>
                    <a:pt x="107924" y="0"/>
                  </a:moveTo>
                  <a:lnTo>
                    <a:pt x="22402" y="0"/>
                  </a:lnTo>
                  <a:lnTo>
                    <a:pt x="13673" y="1872"/>
                  </a:lnTo>
                  <a:lnTo>
                    <a:pt x="6553" y="6978"/>
                  </a:lnTo>
                  <a:lnTo>
                    <a:pt x="1757" y="14551"/>
                  </a:lnTo>
                  <a:lnTo>
                    <a:pt x="0" y="23825"/>
                  </a:lnTo>
                  <a:lnTo>
                    <a:pt x="1757" y="33100"/>
                  </a:lnTo>
                  <a:lnTo>
                    <a:pt x="6553" y="40678"/>
                  </a:lnTo>
                  <a:lnTo>
                    <a:pt x="13673" y="45788"/>
                  </a:lnTo>
                  <a:lnTo>
                    <a:pt x="22402" y="47663"/>
                  </a:lnTo>
                  <a:lnTo>
                    <a:pt x="41694" y="47663"/>
                  </a:lnTo>
                  <a:lnTo>
                    <a:pt x="46171" y="44623"/>
                  </a:lnTo>
                  <a:lnTo>
                    <a:pt x="51949" y="42268"/>
                  </a:lnTo>
                  <a:lnTo>
                    <a:pt x="58774" y="40747"/>
                  </a:lnTo>
                  <a:lnTo>
                    <a:pt x="66395" y="40208"/>
                  </a:lnTo>
                  <a:lnTo>
                    <a:pt x="74018" y="40747"/>
                  </a:lnTo>
                  <a:lnTo>
                    <a:pt x="80848" y="42268"/>
                  </a:lnTo>
                  <a:lnTo>
                    <a:pt x="86630" y="44623"/>
                  </a:lnTo>
                  <a:lnTo>
                    <a:pt x="91109" y="47663"/>
                  </a:lnTo>
                  <a:lnTo>
                    <a:pt x="107924" y="47663"/>
                  </a:lnTo>
                  <a:lnTo>
                    <a:pt x="116660" y="45788"/>
                  </a:lnTo>
                  <a:lnTo>
                    <a:pt x="123793" y="40678"/>
                  </a:lnTo>
                  <a:lnTo>
                    <a:pt x="128602" y="33100"/>
                  </a:lnTo>
                  <a:lnTo>
                    <a:pt x="130365" y="23825"/>
                  </a:lnTo>
                  <a:lnTo>
                    <a:pt x="128602" y="14551"/>
                  </a:lnTo>
                  <a:lnTo>
                    <a:pt x="123793" y="6978"/>
                  </a:lnTo>
                  <a:lnTo>
                    <a:pt x="116660" y="1872"/>
                  </a:lnTo>
                  <a:lnTo>
                    <a:pt x="107924" y="0"/>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1" name="Google Shape;901;p17"/>
            <p:cNvSpPr/>
            <p:nvPr/>
          </p:nvSpPr>
          <p:spPr>
            <a:xfrm>
              <a:off x="2660243" y="2686938"/>
              <a:ext cx="130810" cy="48260"/>
            </a:xfrm>
            <a:custGeom>
              <a:rect b="b" l="l" r="r" t="t"/>
              <a:pathLst>
                <a:path extrusionOk="0" h="48260" w="130810">
                  <a:moveTo>
                    <a:pt x="130378" y="23825"/>
                  </a:moveTo>
                  <a:lnTo>
                    <a:pt x="128612" y="14566"/>
                  </a:lnTo>
                  <a:lnTo>
                    <a:pt x="123799" y="6997"/>
                  </a:lnTo>
                  <a:lnTo>
                    <a:pt x="116662" y="1892"/>
                  </a:lnTo>
                  <a:lnTo>
                    <a:pt x="107937" y="12"/>
                  </a:lnTo>
                  <a:lnTo>
                    <a:pt x="22402" y="0"/>
                  </a:lnTo>
                  <a:lnTo>
                    <a:pt x="13690" y="1892"/>
                  </a:lnTo>
                  <a:lnTo>
                    <a:pt x="6565" y="6997"/>
                  </a:lnTo>
                  <a:lnTo>
                    <a:pt x="1752" y="14566"/>
                  </a:lnTo>
                  <a:lnTo>
                    <a:pt x="0" y="23825"/>
                  </a:lnTo>
                  <a:lnTo>
                    <a:pt x="1752" y="33108"/>
                  </a:lnTo>
                  <a:lnTo>
                    <a:pt x="6553" y="40678"/>
                  </a:lnTo>
                  <a:lnTo>
                    <a:pt x="13690" y="45783"/>
                  </a:lnTo>
                  <a:lnTo>
                    <a:pt x="22402" y="47650"/>
                  </a:lnTo>
                  <a:lnTo>
                    <a:pt x="107911" y="47663"/>
                  </a:lnTo>
                  <a:lnTo>
                    <a:pt x="116662" y="45783"/>
                  </a:lnTo>
                  <a:lnTo>
                    <a:pt x="123799" y="40678"/>
                  </a:lnTo>
                  <a:lnTo>
                    <a:pt x="128612" y="33108"/>
                  </a:lnTo>
                  <a:lnTo>
                    <a:pt x="130378" y="23825"/>
                  </a:lnTo>
                  <a:close/>
                </a:path>
              </a:pathLst>
            </a:custGeom>
            <a:solidFill>
              <a:srgbClr val="80828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17"/>
            <p:cNvSpPr/>
            <p:nvPr/>
          </p:nvSpPr>
          <p:spPr>
            <a:xfrm>
              <a:off x="2705100" y="2685724"/>
              <a:ext cx="43180" cy="48895"/>
            </a:xfrm>
            <a:custGeom>
              <a:rect b="b" l="l" r="r" t="t"/>
              <a:pathLst>
                <a:path extrusionOk="0" h="48894" w="43180">
                  <a:moveTo>
                    <a:pt x="42760" y="0"/>
                  </a:moveTo>
                  <a:lnTo>
                    <a:pt x="0" y="0"/>
                  </a:lnTo>
                  <a:lnTo>
                    <a:pt x="0" y="48877"/>
                  </a:lnTo>
                  <a:lnTo>
                    <a:pt x="42760" y="48877"/>
                  </a:lnTo>
                  <a:lnTo>
                    <a:pt x="42760" y="0"/>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3" name="Google Shape;903;p17"/>
            <p:cNvSpPr/>
            <p:nvPr/>
          </p:nvSpPr>
          <p:spPr>
            <a:xfrm>
              <a:off x="2067572" y="2013800"/>
              <a:ext cx="1354582" cy="1390091"/>
            </a:xfrm>
            <a:prstGeom prst="rect">
              <a:avLst/>
            </a:prstGeom>
            <a:blipFill rotWithShape="1">
              <a:blip r:embed="rId2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4" name="Google Shape;904;p17"/>
            <p:cNvSpPr/>
            <p:nvPr/>
          </p:nvSpPr>
          <p:spPr>
            <a:xfrm>
              <a:off x="2027212" y="2013800"/>
              <a:ext cx="1354582" cy="1390091"/>
            </a:xfrm>
            <a:prstGeom prst="rect">
              <a:avLst/>
            </a:prstGeom>
            <a:blipFill rotWithShape="1">
              <a:blip r:embed="rId2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17"/>
            <p:cNvSpPr/>
            <p:nvPr/>
          </p:nvSpPr>
          <p:spPr>
            <a:xfrm>
              <a:off x="2673159" y="2702509"/>
              <a:ext cx="19050" cy="19050"/>
            </a:xfrm>
            <a:custGeom>
              <a:rect b="b" l="l" r="r" t="t"/>
              <a:pathLst>
                <a:path extrusionOk="0" h="19050" w="19050">
                  <a:moveTo>
                    <a:pt x="14427" y="0"/>
                  </a:moveTo>
                  <a:lnTo>
                    <a:pt x="4165" y="0"/>
                  </a:lnTo>
                  <a:lnTo>
                    <a:pt x="0" y="4140"/>
                  </a:lnTo>
                  <a:lnTo>
                    <a:pt x="0" y="14376"/>
                  </a:lnTo>
                  <a:lnTo>
                    <a:pt x="4165" y="18554"/>
                  </a:lnTo>
                  <a:lnTo>
                    <a:pt x="14427" y="18554"/>
                  </a:lnTo>
                  <a:lnTo>
                    <a:pt x="18580" y="14376"/>
                  </a:lnTo>
                  <a:lnTo>
                    <a:pt x="18580" y="4140"/>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17"/>
            <p:cNvSpPr/>
            <p:nvPr/>
          </p:nvSpPr>
          <p:spPr>
            <a:xfrm>
              <a:off x="2672156" y="2701505"/>
              <a:ext cx="19050" cy="19050"/>
            </a:xfrm>
            <a:custGeom>
              <a:rect b="b" l="l" r="r" t="t"/>
              <a:pathLst>
                <a:path extrusionOk="0" h="19050" w="19050">
                  <a:moveTo>
                    <a:pt x="14414" y="0"/>
                  </a:moveTo>
                  <a:lnTo>
                    <a:pt x="4165" y="0"/>
                  </a:lnTo>
                  <a:lnTo>
                    <a:pt x="0" y="4140"/>
                  </a:lnTo>
                  <a:lnTo>
                    <a:pt x="0" y="14376"/>
                  </a:lnTo>
                  <a:lnTo>
                    <a:pt x="4165" y="18554"/>
                  </a:lnTo>
                  <a:lnTo>
                    <a:pt x="14414" y="18554"/>
                  </a:lnTo>
                  <a:lnTo>
                    <a:pt x="18580" y="14376"/>
                  </a:lnTo>
                  <a:lnTo>
                    <a:pt x="18580" y="4140"/>
                  </a:lnTo>
                  <a:close/>
                </a:path>
              </a:pathLst>
            </a:custGeom>
            <a:solidFill>
              <a:srgbClr val="93959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7" name="Google Shape;907;p17"/>
            <p:cNvSpPr/>
            <p:nvPr/>
          </p:nvSpPr>
          <p:spPr>
            <a:xfrm>
              <a:off x="2759392" y="2702509"/>
              <a:ext cx="19050" cy="19050"/>
            </a:xfrm>
            <a:custGeom>
              <a:rect b="b" l="l" r="r" t="t"/>
              <a:pathLst>
                <a:path extrusionOk="0" h="19050" w="19050">
                  <a:moveTo>
                    <a:pt x="14427" y="0"/>
                  </a:moveTo>
                  <a:lnTo>
                    <a:pt x="4165" y="0"/>
                  </a:lnTo>
                  <a:lnTo>
                    <a:pt x="0" y="4140"/>
                  </a:lnTo>
                  <a:lnTo>
                    <a:pt x="0" y="14376"/>
                  </a:lnTo>
                  <a:lnTo>
                    <a:pt x="4165" y="18554"/>
                  </a:lnTo>
                  <a:lnTo>
                    <a:pt x="14427" y="18554"/>
                  </a:lnTo>
                  <a:lnTo>
                    <a:pt x="18580" y="14376"/>
                  </a:lnTo>
                  <a:lnTo>
                    <a:pt x="18580" y="4140"/>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8" name="Google Shape;908;p17"/>
            <p:cNvSpPr/>
            <p:nvPr/>
          </p:nvSpPr>
          <p:spPr>
            <a:xfrm>
              <a:off x="2758389" y="2701505"/>
              <a:ext cx="19050" cy="19050"/>
            </a:xfrm>
            <a:custGeom>
              <a:rect b="b" l="l" r="r" t="t"/>
              <a:pathLst>
                <a:path extrusionOk="0" h="19050" w="19050">
                  <a:moveTo>
                    <a:pt x="14414" y="0"/>
                  </a:moveTo>
                  <a:lnTo>
                    <a:pt x="4165" y="0"/>
                  </a:lnTo>
                  <a:lnTo>
                    <a:pt x="0" y="4140"/>
                  </a:lnTo>
                  <a:lnTo>
                    <a:pt x="0" y="14376"/>
                  </a:lnTo>
                  <a:lnTo>
                    <a:pt x="4165" y="18554"/>
                  </a:lnTo>
                  <a:lnTo>
                    <a:pt x="14414" y="18554"/>
                  </a:lnTo>
                  <a:lnTo>
                    <a:pt x="18580" y="14376"/>
                  </a:lnTo>
                  <a:lnTo>
                    <a:pt x="18580" y="4140"/>
                  </a:lnTo>
                  <a:close/>
                </a:path>
              </a:pathLst>
            </a:custGeom>
            <a:solidFill>
              <a:srgbClr val="93959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17"/>
            <p:cNvSpPr/>
            <p:nvPr/>
          </p:nvSpPr>
          <p:spPr>
            <a:xfrm>
              <a:off x="2689009" y="3533825"/>
              <a:ext cx="74295" cy="27305"/>
            </a:xfrm>
            <a:custGeom>
              <a:rect b="b" l="l" r="r" t="t"/>
              <a:pathLst>
                <a:path extrusionOk="0" h="27304" w="74294">
                  <a:moveTo>
                    <a:pt x="68478" y="0"/>
                  </a:moveTo>
                  <a:lnTo>
                    <a:pt x="5714" y="0"/>
                  </a:lnTo>
                  <a:lnTo>
                    <a:pt x="0" y="6070"/>
                  </a:lnTo>
                  <a:lnTo>
                    <a:pt x="0" y="21056"/>
                  </a:lnTo>
                  <a:lnTo>
                    <a:pt x="5714" y="27127"/>
                  </a:lnTo>
                  <a:lnTo>
                    <a:pt x="23736" y="27127"/>
                  </a:lnTo>
                  <a:lnTo>
                    <a:pt x="26555" y="24587"/>
                  </a:lnTo>
                  <a:lnTo>
                    <a:pt x="31775" y="22885"/>
                  </a:lnTo>
                  <a:lnTo>
                    <a:pt x="43814" y="22885"/>
                  </a:lnTo>
                  <a:lnTo>
                    <a:pt x="49021" y="24587"/>
                  </a:lnTo>
                  <a:lnTo>
                    <a:pt x="51866" y="27127"/>
                  </a:lnTo>
                  <a:lnTo>
                    <a:pt x="68478" y="27127"/>
                  </a:lnTo>
                  <a:lnTo>
                    <a:pt x="74193" y="21056"/>
                  </a:lnTo>
                  <a:lnTo>
                    <a:pt x="74193" y="6070"/>
                  </a:lnTo>
                  <a:close/>
                </a:path>
              </a:pathLst>
            </a:custGeom>
            <a:solidFill>
              <a:srgbClr val="433B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0" name="Google Shape;910;p17"/>
            <p:cNvSpPr/>
            <p:nvPr/>
          </p:nvSpPr>
          <p:spPr>
            <a:xfrm>
              <a:off x="2689009" y="3532288"/>
              <a:ext cx="74295" cy="27305"/>
            </a:xfrm>
            <a:custGeom>
              <a:rect b="b" l="l" r="r" t="t"/>
              <a:pathLst>
                <a:path extrusionOk="0" h="27304" w="74294">
                  <a:moveTo>
                    <a:pt x="74193" y="6070"/>
                  </a:moveTo>
                  <a:lnTo>
                    <a:pt x="68478" y="0"/>
                  </a:lnTo>
                  <a:lnTo>
                    <a:pt x="54368" y="0"/>
                  </a:lnTo>
                  <a:lnTo>
                    <a:pt x="19824" y="25"/>
                  </a:lnTo>
                  <a:lnTo>
                    <a:pt x="5702" y="0"/>
                  </a:lnTo>
                  <a:lnTo>
                    <a:pt x="0" y="6070"/>
                  </a:lnTo>
                  <a:lnTo>
                    <a:pt x="0" y="21031"/>
                  </a:lnTo>
                  <a:lnTo>
                    <a:pt x="5702" y="27127"/>
                  </a:lnTo>
                  <a:lnTo>
                    <a:pt x="12763" y="27127"/>
                  </a:lnTo>
                  <a:lnTo>
                    <a:pt x="19812" y="27127"/>
                  </a:lnTo>
                  <a:lnTo>
                    <a:pt x="54368" y="27127"/>
                  </a:lnTo>
                  <a:lnTo>
                    <a:pt x="61429" y="27127"/>
                  </a:lnTo>
                  <a:lnTo>
                    <a:pt x="68478" y="27127"/>
                  </a:lnTo>
                  <a:lnTo>
                    <a:pt x="74193" y="21031"/>
                  </a:lnTo>
                  <a:lnTo>
                    <a:pt x="74193" y="6070"/>
                  </a:lnTo>
                  <a:close/>
                </a:path>
              </a:pathLst>
            </a:custGeom>
            <a:solidFill>
              <a:srgbClr val="685C3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1" name="Google Shape;911;p17"/>
            <p:cNvSpPr/>
            <p:nvPr/>
          </p:nvSpPr>
          <p:spPr>
            <a:xfrm>
              <a:off x="2714536" y="3531595"/>
              <a:ext cx="24765" cy="27940"/>
            </a:xfrm>
            <a:custGeom>
              <a:rect b="b" l="l" r="r" t="t"/>
              <a:pathLst>
                <a:path extrusionOk="0" h="27939" w="24764">
                  <a:moveTo>
                    <a:pt x="24333" y="0"/>
                  </a:moveTo>
                  <a:lnTo>
                    <a:pt x="0" y="0"/>
                  </a:lnTo>
                  <a:lnTo>
                    <a:pt x="0" y="27820"/>
                  </a:lnTo>
                  <a:lnTo>
                    <a:pt x="24333" y="27820"/>
                  </a:lnTo>
                  <a:lnTo>
                    <a:pt x="24333" y="0"/>
                  </a:lnTo>
                  <a:close/>
                </a:path>
              </a:pathLst>
            </a:custGeom>
            <a:solidFill>
              <a:srgbClr val="433B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2" name="Google Shape;912;p17"/>
            <p:cNvSpPr/>
            <p:nvPr/>
          </p:nvSpPr>
          <p:spPr>
            <a:xfrm>
              <a:off x="2058606" y="2856814"/>
              <a:ext cx="1354582" cy="1376654"/>
            </a:xfrm>
            <a:prstGeom prst="rect">
              <a:avLst/>
            </a:prstGeom>
            <a:blipFill rotWithShape="1">
              <a:blip r:embed="rId2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3" name="Google Shape;913;p17"/>
            <p:cNvSpPr/>
            <p:nvPr/>
          </p:nvSpPr>
          <p:spPr>
            <a:xfrm>
              <a:off x="2036178" y="2856814"/>
              <a:ext cx="1354582" cy="1376654"/>
            </a:xfrm>
            <a:prstGeom prst="rect">
              <a:avLst/>
            </a:prstGeom>
            <a:blipFill rotWithShape="1">
              <a:blip r:embed="rId2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4" name="Google Shape;914;p17"/>
            <p:cNvSpPr/>
            <p:nvPr/>
          </p:nvSpPr>
          <p:spPr>
            <a:xfrm>
              <a:off x="2696349" y="3541128"/>
              <a:ext cx="10795" cy="10795"/>
            </a:xfrm>
            <a:custGeom>
              <a:rect b="b" l="l" r="r" t="t"/>
              <a:pathLst>
                <a:path extrusionOk="0" h="10795" w="10794">
                  <a:moveTo>
                    <a:pt x="8229" y="0"/>
                  </a:moveTo>
                  <a:lnTo>
                    <a:pt x="2400" y="0"/>
                  </a:lnTo>
                  <a:lnTo>
                    <a:pt x="0" y="2374"/>
                  </a:lnTo>
                  <a:lnTo>
                    <a:pt x="0" y="8204"/>
                  </a:lnTo>
                  <a:lnTo>
                    <a:pt x="2400" y="10579"/>
                  </a:lnTo>
                  <a:lnTo>
                    <a:pt x="8229" y="10579"/>
                  </a:lnTo>
                  <a:lnTo>
                    <a:pt x="10579" y="8204"/>
                  </a:lnTo>
                  <a:lnTo>
                    <a:pt x="10579" y="2374"/>
                  </a:lnTo>
                  <a:close/>
                </a:path>
              </a:pathLst>
            </a:custGeom>
            <a:solidFill>
              <a:srgbClr val="433B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17"/>
            <p:cNvSpPr/>
            <p:nvPr/>
          </p:nvSpPr>
          <p:spPr>
            <a:xfrm>
              <a:off x="2695790" y="3540556"/>
              <a:ext cx="10795" cy="10795"/>
            </a:xfrm>
            <a:custGeom>
              <a:rect b="b" l="l" r="r" t="t"/>
              <a:pathLst>
                <a:path extrusionOk="0" h="10795" w="10794">
                  <a:moveTo>
                    <a:pt x="8204" y="0"/>
                  </a:moveTo>
                  <a:lnTo>
                    <a:pt x="2374" y="0"/>
                  </a:lnTo>
                  <a:lnTo>
                    <a:pt x="0" y="2374"/>
                  </a:lnTo>
                  <a:lnTo>
                    <a:pt x="0" y="8204"/>
                  </a:lnTo>
                  <a:lnTo>
                    <a:pt x="2374" y="10579"/>
                  </a:lnTo>
                  <a:lnTo>
                    <a:pt x="8204" y="10579"/>
                  </a:lnTo>
                  <a:lnTo>
                    <a:pt x="10579" y="8204"/>
                  </a:lnTo>
                  <a:lnTo>
                    <a:pt x="10579" y="2374"/>
                  </a:lnTo>
                  <a:close/>
                </a:path>
              </a:pathLst>
            </a:custGeom>
            <a:solidFill>
              <a:srgbClr val="80704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6" name="Google Shape;916;p17"/>
            <p:cNvSpPr/>
            <p:nvPr/>
          </p:nvSpPr>
          <p:spPr>
            <a:xfrm>
              <a:off x="2745447" y="3541128"/>
              <a:ext cx="10795" cy="10795"/>
            </a:xfrm>
            <a:custGeom>
              <a:rect b="b" l="l" r="r" t="t"/>
              <a:pathLst>
                <a:path extrusionOk="0" h="10795" w="10794">
                  <a:moveTo>
                    <a:pt x="8204" y="0"/>
                  </a:moveTo>
                  <a:lnTo>
                    <a:pt x="2349" y="0"/>
                  </a:lnTo>
                  <a:lnTo>
                    <a:pt x="0" y="2374"/>
                  </a:lnTo>
                  <a:lnTo>
                    <a:pt x="0" y="8204"/>
                  </a:lnTo>
                  <a:lnTo>
                    <a:pt x="2349" y="10579"/>
                  </a:lnTo>
                  <a:lnTo>
                    <a:pt x="8204" y="10579"/>
                  </a:lnTo>
                  <a:lnTo>
                    <a:pt x="10553" y="8204"/>
                  </a:lnTo>
                  <a:lnTo>
                    <a:pt x="10553" y="2374"/>
                  </a:lnTo>
                  <a:close/>
                </a:path>
              </a:pathLst>
            </a:custGeom>
            <a:solidFill>
              <a:srgbClr val="433B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17"/>
            <p:cNvSpPr/>
            <p:nvPr/>
          </p:nvSpPr>
          <p:spPr>
            <a:xfrm>
              <a:off x="2744876" y="3540556"/>
              <a:ext cx="10795" cy="10795"/>
            </a:xfrm>
            <a:custGeom>
              <a:rect b="b" l="l" r="r" t="t"/>
              <a:pathLst>
                <a:path extrusionOk="0" h="10795" w="10794">
                  <a:moveTo>
                    <a:pt x="8191" y="0"/>
                  </a:moveTo>
                  <a:lnTo>
                    <a:pt x="2362" y="0"/>
                  </a:lnTo>
                  <a:lnTo>
                    <a:pt x="0" y="2374"/>
                  </a:lnTo>
                  <a:lnTo>
                    <a:pt x="0" y="8204"/>
                  </a:lnTo>
                  <a:lnTo>
                    <a:pt x="2362" y="10579"/>
                  </a:lnTo>
                  <a:lnTo>
                    <a:pt x="8191" y="10579"/>
                  </a:lnTo>
                  <a:lnTo>
                    <a:pt x="10566" y="8204"/>
                  </a:lnTo>
                  <a:lnTo>
                    <a:pt x="10566" y="2374"/>
                  </a:lnTo>
                  <a:close/>
                </a:path>
              </a:pathLst>
            </a:custGeom>
            <a:solidFill>
              <a:srgbClr val="80704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8" name="Google Shape;918;p17"/>
            <p:cNvSpPr/>
            <p:nvPr/>
          </p:nvSpPr>
          <p:spPr>
            <a:xfrm>
              <a:off x="2689009" y="2987205"/>
              <a:ext cx="74295" cy="27305"/>
            </a:xfrm>
            <a:custGeom>
              <a:rect b="b" l="l" r="r" t="t"/>
              <a:pathLst>
                <a:path extrusionOk="0" h="27305" w="74294">
                  <a:moveTo>
                    <a:pt x="68478" y="0"/>
                  </a:moveTo>
                  <a:lnTo>
                    <a:pt x="5714" y="0"/>
                  </a:lnTo>
                  <a:lnTo>
                    <a:pt x="0" y="6045"/>
                  </a:lnTo>
                  <a:lnTo>
                    <a:pt x="0" y="21031"/>
                  </a:lnTo>
                  <a:lnTo>
                    <a:pt x="5714" y="27101"/>
                  </a:lnTo>
                  <a:lnTo>
                    <a:pt x="23736" y="27101"/>
                  </a:lnTo>
                  <a:lnTo>
                    <a:pt x="26555" y="24587"/>
                  </a:lnTo>
                  <a:lnTo>
                    <a:pt x="31775" y="22885"/>
                  </a:lnTo>
                  <a:lnTo>
                    <a:pt x="43814" y="22885"/>
                  </a:lnTo>
                  <a:lnTo>
                    <a:pt x="49021" y="24587"/>
                  </a:lnTo>
                  <a:lnTo>
                    <a:pt x="51866" y="27101"/>
                  </a:lnTo>
                  <a:lnTo>
                    <a:pt x="68478" y="27101"/>
                  </a:lnTo>
                  <a:lnTo>
                    <a:pt x="74193" y="21031"/>
                  </a:lnTo>
                  <a:lnTo>
                    <a:pt x="74193" y="6045"/>
                  </a:lnTo>
                  <a:close/>
                </a:path>
              </a:pathLst>
            </a:custGeom>
            <a:solidFill>
              <a:srgbClr val="433B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17"/>
            <p:cNvSpPr/>
            <p:nvPr/>
          </p:nvSpPr>
          <p:spPr>
            <a:xfrm>
              <a:off x="2689009" y="2985642"/>
              <a:ext cx="74295" cy="27305"/>
            </a:xfrm>
            <a:custGeom>
              <a:rect b="b" l="l" r="r" t="t"/>
              <a:pathLst>
                <a:path extrusionOk="0" h="27305" w="74294">
                  <a:moveTo>
                    <a:pt x="74193" y="6096"/>
                  </a:moveTo>
                  <a:lnTo>
                    <a:pt x="68478" y="0"/>
                  </a:lnTo>
                  <a:lnTo>
                    <a:pt x="54368" y="0"/>
                  </a:lnTo>
                  <a:lnTo>
                    <a:pt x="19824" y="25"/>
                  </a:lnTo>
                  <a:lnTo>
                    <a:pt x="5702" y="0"/>
                  </a:lnTo>
                  <a:lnTo>
                    <a:pt x="0" y="6096"/>
                  </a:lnTo>
                  <a:lnTo>
                    <a:pt x="0" y="21056"/>
                  </a:lnTo>
                  <a:lnTo>
                    <a:pt x="5702" y="27127"/>
                  </a:lnTo>
                  <a:lnTo>
                    <a:pt x="12763" y="27127"/>
                  </a:lnTo>
                  <a:lnTo>
                    <a:pt x="19812" y="27127"/>
                  </a:lnTo>
                  <a:lnTo>
                    <a:pt x="54368" y="27127"/>
                  </a:lnTo>
                  <a:lnTo>
                    <a:pt x="61429" y="27127"/>
                  </a:lnTo>
                  <a:lnTo>
                    <a:pt x="68478" y="27127"/>
                  </a:lnTo>
                  <a:lnTo>
                    <a:pt x="74193" y="21056"/>
                  </a:lnTo>
                  <a:lnTo>
                    <a:pt x="74193" y="6096"/>
                  </a:lnTo>
                  <a:close/>
                </a:path>
              </a:pathLst>
            </a:custGeom>
            <a:solidFill>
              <a:srgbClr val="685C3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0" name="Google Shape;920;p17"/>
            <p:cNvSpPr/>
            <p:nvPr/>
          </p:nvSpPr>
          <p:spPr>
            <a:xfrm>
              <a:off x="2714536" y="2984967"/>
              <a:ext cx="24765" cy="27940"/>
            </a:xfrm>
            <a:custGeom>
              <a:rect b="b" l="l" r="r" t="t"/>
              <a:pathLst>
                <a:path extrusionOk="0" h="27939" w="24764">
                  <a:moveTo>
                    <a:pt x="24333" y="0"/>
                  </a:moveTo>
                  <a:lnTo>
                    <a:pt x="0" y="0"/>
                  </a:lnTo>
                  <a:lnTo>
                    <a:pt x="0" y="27802"/>
                  </a:lnTo>
                  <a:lnTo>
                    <a:pt x="24333" y="27802"/>
                  </a:lnTo>
                  <a:lnTo>
                    <a:pt x="24333" y="0"/>
                  </a:lnTo>
                  <a:close/>
                </a:path>
              </a:pathLst>
            </a:custGeom>
            <a:solidFill>
              <a:srgbClr val="433B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17"/>
            <p:cNvSpPr/>
            <p:nvPr/>
          </p:nvSpPr>
          <p:spPr>
            <a:xfrm>
              <a:off x="2058606" y="2309749"/>
              <a:ext cx="1354582" cy="1376641"/>
            </a:xfrm>
            <a:prstGeom prst="rect">
              <a:avLst/>
            </a:prstGeom>
            <a:blipFill rotWithShape="1">
              <a:blip r:embed="rId2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17"/>
            <p:cNvSpPr/>
            <p:nvPr/>
          </p:nvSpPr>
          <p:spPr>
            <a:xfrm>
              <a:off x="2036178" y="2309749"/>
              <a:ext cx="1354582" cy="1376641"/>
            </a:xfrm>
            <a:prstGeom prst="rect">
              <a:avLst/>
            </a:prstGeom>
            <a:blipFill rotWithShape="1">
              <a:blip r:embed="rId2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17"/>
            <p:cNvSpPr/>
            <p:nvPr/>
          </p:nvSpPr>
          <p:spPr>
            <a:xfrm>
              <a:off x="2696349" y="2994507"/>
              <a:ext cx="10795" cy="10795"/>
            </a:xfrm>
            <a:custGeom>
              <a:rect b="b" l="l" r="r" t="t"/>
              <a:pathLst>
                <a:path extrusionOk="0" h="10794" w="10794">
                  <a:moveTo>
                    <a:pt x="8229" y="0"/>
                  </a:moveTo>
                  <a:lnTo>
                    <a:pt x="2400" y="0"/>
                  </a:lnTo>
                  <a:lnTo>
                    <a:pt x="0" y="2362"/>
                  </a:lnTo>
                  <a:lnTo>
                    <a:pt x="0" y="8178"/>
                  </a:lnTo>
                  <a:lnTo>
                    <a:pt x="2400" y="10553"/>
                  </a:lnTo>
                  <a:lnTo>
                    <a:pt x="8229" y="10553"/>
                  </a:lnTo>
                  <a:lnTo>
                    <a:pt x="10579" y="8178"/>
                  </a:lnTo>
                  <a:lnTo>
                    <a:pt x="10579" y="2362"/>
                  </a:lnTo>
                  <a:close/>
                </a:path>
              </a:pathLst>
            </a:custGeom>
            <a:solidFill>
              <a:srgbClr val="433B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4" name="Google Shape;924;p17"/>
            <p:cNvSpPr/>
            <p:nvPr/>
          </p:nvSpPr>
          <p:spPr>
            <a:xfrm>
              <a:off x="2695790" y="2993936"/>
              <a:ext cx="10795" cy="10795"/>
            </a:xfrm>
            <a:custGeom>
              <a:rect b="b" l="l" r="r" t="t"/>
              <a:pathLst>
                <a:path extrusionOk="0" h="10794" w="10794">
                  <a:moveTo>
                    <a:pt x="8204" y="0"/>
                  </a:moveTo>
                  <a:lnTo>
                    <a:pt x="2374" y="0"/>
                  </a:lnTo>
                  <a:lnTo>
                    <a:pt x="0" y="2362"/>
                  </a:lnTo>
                  <a:lnTo>
                    <a:pt x="0" y="8191"/>
                  </a:lnTo>
                  <a:lnTo>
                    <a:pt x="2374" y="10553"/>
                  </a:lnTo>
                  <a:lnTo>
                    <a:pt x="8204" y="10553"/>
                  </a:lnTo>
                  <a:lnTo>
                    <a:pt x="10579" y="8191"/>
                  </a:lnTo>
                  <a:lnTo>
                    <a:pt x="10579" y="2362"/>
                  </a:lnTo>
                  <a:close/>
                </a:path>
              </a:pathLst>
            </a:custGeom>
            <a:solidFill>
              <a:srgbClr val="80704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17"/>
            <p:cNvSpPr/>
            <p:nvPr/>
          </p:nvSpPr>
          <p:spPr>
            <a:xfrm>
              <a:off x="2745447" y="2994507"/>
              <a:ext cx="10795" cy="10795"/>
            </a:xfrm>
            <a:custGeom>
              <a:rect b="b" l="l" r="r" t="t"/>
              <a:pathLst>
                <a:path extrusionOk="0" h="10794" w="10794">
                  <a:moveTo>
                    <a:pt x="8204" y="0"/>
                  </a:moveTo>
                  <a:lnTo>
                    <a:pt x="2349" y="0"/>
                  </a:lnTo>
                  <a:lnTo>
                    <a:pt x="0" y="2362"/>
                  </a:lnTo>
                  <a:lnTo>
                    <a:pt x="0" y="8178"/>
                  </a:lnTo>
                  <a:lnTo>
                    <a:pt x="2349" y="10553"/>
                  </a:lnTo>
                  <a:lnTo>
                    <a:pt x="8204" y="10553"/>
                  </a:lnTo>
                  <a:lnTo>
                    <a:pt x="10553" y="8178"/>
                  </a:lnTo>
                  <a:lnTo>
                    <a:pt x="10553" y="2362"/>
                  </a:lnTo>
                  <a:close/>
                </a:path>
              </a:pathLst>
            </a:custGeom>
            <a:solidFill>
              <a:srgbClr val="433B1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17"/>
            <p:cNvSpPr/>
            <p:nvPr/>
          </p:nvSpPr>
          <p:spPr>
            <a:xfrm>
              <a:off x="2744876" y="2993936"/>
              <a:ext cx="10795" cy="10795"/>
            </a:xfrm>
            <a:custGeom>
              <a:rect b="b" l="l" r="r" t="t"/>
              <a:pathLst>
                <a:path extrusionOk="0" h="10794" w="10794">
                  <a:moveTo>
                    <a:pt x="8191" y="0"/>
                  </a:moveTo>
                  <a:lnTo>
                    <a:pt x="2362" y="0"/>
                  </a:lnTo>
                  <a:lnTo>
                    <a:pt x="0" y="2362"/>
                  </a:lnTo>
                  <a:lnTo>
                    <a:pt x="0" y="8191"/>
                  </a:lnTo>
                  <a:lnTo>
                    <a:pt x="2362" y="10553"/>
                  </a:lnTo>
                  <a:lnTo>
                    <a:pt x="8191" y="10553"/>
                  </a:lnTo>
                  <a:lnTo>
                    <a:pt x="10566" y="8191"/>
                  </a:lnTo>
                  <a:lnTo>
                    <a:pt x="10566" y="2362"/>
                  </a:lnTo>
                  <a:close/>
                </a:path>
              </a:pathLst>
            </a:custGeom>
            <a:solidFill>
              <a:srgbClr val="80704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17"/>
            <p:cNvSpPr/>
            <p:nvPr/>
          </p:nvSpPr>
          <p:spPr>
            <a:xfrm>
              <a:off x="2693225" y="4171694"/>
              <a:ext cx="74295" cy="146050"/>
            </a:xfrm>
            <a:custGeom>
              <a:rect b="b" l="l" r="r" t="t"/>
              <a:pathLst>
                <a:path extrusionOk="0" h="146050" w="74294">
                  <a:moveTo>
                    <a:pt x="74195" y="0"/>
                  </a:moveTo>
                  <a:lnTo>
                    <a:pt x="0" y="0"/>
                  </a:lnTo>
                  <a:lnTo>
                    <a:pt x="0" y="145606"/>
                  </a:lnTo>
                  <a:lnTo>
                    <a:pt x="74195" y="145606"/>
                  </a:lnTo>
                  <a:lnTo>
                    <a:pt x="74195" y="0"/>
                  </a:lnTo>
                  <a:close/>
                </a:path>
              </a:pathLst>
            </a:custGeom>
            <a:solidFill>
              <a:srgbClr val="231F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8" name="Google Shape;928;p17"/>
            <p:cNvSpPr/>
            <p:nvPr/>
          </p:nvSpPr>
          <p:spPr>
            <a:xfrm>
              <a:off x="2716949" y="4522457"/>
              <a:ext cx="30480" cy="1203325"/>
            </a:xfrm>
            <a:custGeom>
              <a:rect b="b" l="l" r="r" t="t"/>
              <a:pathLst>
                <a:path extrusionOk="0" h="1203325" w="30480">
                  <a:moveTo>
                    <a:pt x="30302" y="1023112"/>
                  </a:moveTo>
                  <a:lnTo>
                    <a:pt x="0" y="1023112"/>
                  </a:lnTo>
                  <a:lnTo>
                    <a:pt x="0" y="1202715"/>
                  </a:lnTo>
                  <a:lnTo>
                    <a:pt x="30302" y="1202715"/>
                  </a:lnTo>
                  <a:lnTo>
                    <a:pt x="30302" y="1023112"/>
                  </a:lnTo>
                  <a:close/>
                </a:path>
                <a:path extrusionOk="0" h="1203325" w="30480">
                  <a:moveTo>
                    <a:pt x="30302" y="0"/>
                  </a:moveTo>
                  <a:lnTo>
                    <a:pt x="0" y="0"/>
                  </a:lnTo>
                  <a:lnTo>
                    <a:pt x="0" y="932776"/>
                  </a:lnTo>
                  <a:lnTo>
                    <a:pt x="30302" y="932776"/>
                  </a:lnTo>
                  <a:lnTo>
                    <a:pt x="30302" y="0"/>
                  </a:lnTo>
                  <a:close/>
                </a:path>
              </a:pathLst>
            </a:custGeom>
            <a:solidFill>
              <a:srgbClr val="53241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17"/>
            <p:cNvSpPr/>
            <p:nvPr/>
          </p:nvSpPr>
          <p:spPr>
            <a:xfrm>
              <a:off x="2049640" y="3847826"/>
              <a:ext cx="1368043" cy="2551518"/>
            </a:xfrm>
            <a:prstGeom prst="rect">
              <a:avLst/>
            </a:prstGeom>
            <a:blipFill rotWithShape="1">
              <a:blip r:embed="rId2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0" name="Google Shape;930;p17"/>
            <p:cNvSpPr/>
            <p:nvPr/>
          </p:nvSpPr>
          <p:spPr>
            <a:xfrm>
              <a:off x="2626233" y="5421970"/>
              <a:ext cx="212090" cy="15240"/>
            </a:xfrm>
            <a:custGeom>
              <a:rect b="b" l="l" r="r" t="t"/>
              <a:pathLst>
                <a:path extrusionOk="0" h="15239" w="212089">
                  <a:moveTo>
                    <a:pt x="211747" y="0"/>
                  </a:moveTo>
                  <a:lnTo>
                    <a:pt x="0" y="0"/>
                  </a:lnTo>
                  <a:lnTo>
                    <a:pt x="0" y="14797"/>
                  </a:lnTo>
                  <a:lnTo>
                    <a:pt x="211747" y="14797"/>
                  </a:lnTo>
                  <a:lnTo>
                    <a:pt x="211747" y="0"/>
                  </a:lnTo>
                  <a:close/>
                </a:path>
              </a:pathLst>
            </a:custGeom>
            <a:solidFill>
              <a:srgbClr val="E6E7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17"/>
            <p:cNvSpPr/>
            <p:nvPr/>
          </p:nvSpPr>
          <p:spPr>
            <a:xfrm>
              <a:off x="2619933" y="5436781"/>
              <a:ext cx="224790" cy="109220"/>
            </a:xfrm>
            <a:custGeom>
              <a:rect b="b" l="l" r="r" t="t"/>
              <a:pathLst>
                <a:path extrusionOk="0" h="109220" w="224789">
                  <a:moveTo>
                    <a:pt x="224358" y="0"/>
                  </a:moveTo>
                  <a:lnTo>
                    <a:pt x="0" y="0"/>
                  </a:lnTo>
                  <a:lnTo>
                    <a:pt x="0" y="18453"/>
                  </a:lnTo>
                  <a:lnTo>
                    <a:pt x="37617" y="18453"/>
                  </a:lnTo>
                  <a:lnTo>
                    <a:pt x="37617" y="108788"/>
                  </a:lnTo>
                  <a:lnTo>
                    <a:pt x="187998" y="108788"/>
                  </a:lnTo>
                  <a:lnTo>
                    <a:pt x="187998" y="18453"/>
                  </a:lnTo>
                  <a:lnTo>
                    <a:pt x="224358" y="18453"/>
                  </a:lnTo>
                  <a:lnTo>
                    <a:pt x="224358" y="0"/>
                  </a:lnTo>
                  <a:close/>
                </a:path>
              </a:pathLst>
            </a:custGeom>
            <a:solidFill>
              <a:srgbClr val="3836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2" name="Google Shape;932;p17"/>
            <p:cNvSpPr/>
            <p:nvPr/>
          </p:nvSpPr>
          <p:spPr>
            <a:xfrm>
              <a:off x="1991321" y="4785041"/>
              <a:ext cx="1390472" cy="1430451"/>
            </a:xfrm>
            <a:prstGeom prst="rect">
              <a:avLst/>
            </a:prstGeom>
            <a:blipFill rotWithShape="1">
              <a:blip r:embed="rId3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3" name="Google Shape;933;p17"/>
            <p:cNvSpPr/>
            <p:nvPr/>
          </p:nvSpPr>
          <p:spPr>
            <a:xfrm>
              <a:off x="2072055" y="4785041"/>
              <a:ext cx="1390472" cy="1430451"/>
            </a:xfrm>
            <a:prstGeom prst="rect">
              <a:avLst/>
            </a:prstGeom>
            <a:blipFill rotWithShape="1">
              <a:blip r:embed="rId3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4" name="Google Shape;934;p17"/>
            <p:cNvSpPr/>
            <p:nvPr/>
          </p:nvSpPr>
          <p:spPr>
            <a:xfrm>
              <a:off x="2036178" y="4789511"/>
              <a:ext cx="1381493" cy="1425981"/>
            </a:xfrm>
            <a:prstGeom prst="rect">
              <a:avLst/>
            </a:prstGeom>
            <a:blipFill rotWithShape="1">
              <a:blip r:embed="rId3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5" name="Google Shape;935;p17"/>
            <p:cNvSpPr/>
            <p:nvPr/>
          </p:nvSpPr>
          <p:spPr>
            <a:xfrm>
              <a:off x="2647327" y="4433204"/>
              <a:ext cx="165342" cy="633994"/>
            </a:xfrm>
            <a:prstGeom prst="rect">
              <a:avLst/>
            </a:prstGeom>
            <a:blipFill rotWithShape="1">
              <a:blip r:embed="rId3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6" name="Google Shape;936;p17"/>
            <p:cNvSpPr/>
            <p:nvPr/>
          </p:nvSpPr>
          <p:spPr>
            <a:xfrm>
              <a:off x="2581389" y="4561674"/>
              <a:ext cx="294005" cy="43180"/>
            </a:xfrm>
            <a:custGeom>
              <a:rect b="b" l="l" r="r" t="t"/>
              <a:pathLst>
                <a:path extrusionOk="0" h="43179" w="294005">
                  <a:moveTo>
                    <a:pt x="242900" y="0"/>
                  </a:moveTo>
                  <a:lnTo>
                    <a:pt x="50444" y="0"/>
                  </a:lnTo>
                  <a:lnTo>
                    <a:pt x="30807" y="1676"/>
                  </a:lnTo>
                  <a:lnTo>
                    <a:pt x="14773" y="6248"/>
                  </a:lnTo>
                  <a:lnTo>
                    <a:pt x="3963" y="13030"/>
                  </a:lnTo>
                  <a:lnTo>
                    <a:pt x="0" y="21335"/>
                  </a:lnTo>
                  <a:lnTo>
                    <a:pt x="3963" y="29636"/>
                  </a:lnTo>
                  <a:lnTo>
                    <a:pt x="14773" y="36418"/>
                  </a:lnTo>
                  <a:lnTo>
                    <a:pt x="30807" y="40993"/>
                  </a:lnTo>
                  <a:lnTo>
                    <a:pt x="50444" y="42671"/>
                  </a:lnTo>
                  <a:lnTo>
                    <a:pt x="82829" y="42671"/>
                  </a:lnTo>
                  <a:lnTo>
                    <a:pt x="94630" y="39957"/>
                  </a:lnTo>
                  <a:lnTo>
                    <a:pt x="111421" y="37860"/>
                  </a:lnTo>
                  <a:lnTo>
                    <a:pt x="130572" y="36508"/>
                  </a:lnTo>
                  <a:lnTo>
                    <a:pt x="149453" y="36029"/>
                  </a:lnTo>
                  <a:lnTo>
                    <a:pt x="168255" y="36508"/>
                  </a:lnTo>
                  <a:lnTo>
                    <a:pt x="187256" y="37860"/>
                  </a:lnTo>
                  <a:lnTo>
                    <a:pt x="203897" y="39957"/>
                  </a:lnTo>
                  <a:lnTo>
                    <a:pt x="215620" y="42671"/>
                  </a:lnTo>
                  <a:lnTo>
                    <a:pt x="242900" y="42671"/>
                  </a:lnTo>
                  <a:lnTo>
                    <a:pt x="262543" y="40993"/>
                  </a:lnTo>
                  <a:lnTo>
                    <a:pt x="278590" y="36418"/>
                  </a:lnTo>
                  <a:lnTo>
                    <a:pt x="289413" y="29636"/>
                  </a:lnTo>
                  <a:lnTo>
                    <a:pt x="293382" y="21335"/>
                  </a:lnTo>
                  <a:lnTo>
                    <a:pt x="289413" y="13030"/>
                  </a:lnTo>
                  <a:lnTo>
                    <a:pt x="278590" y="6248"/>
                  </a:lnTo>
                  <a:lnTo>
                    <a:pt x="262543" y="1676"/>
                  </a:lnTo>
                  <a:lnTo>
                    <a:pt x="242900" y="0"/>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17"/>
            <p:cNvSpPr/>
            <p:nvPr/>
          </p:nvSpPr>
          <p:spPr>
            <a:xfrm>
              <a:off x="2581376" y="4559223"/>
              <a:ext cx="294005" cy="43180"/>
            </a:xfrm>
            <a:custGeom>
              <a:rect b="b" l="l" r="r" t="t"/>
              <a:pathLst>
                <a:path extrusionOk="0" h="43179" w="294005">
                  <a:moveTo>
                    <a:pt x="293395" y="21361"/>
                  </a:moveTo>
                  <a:lnTo>
                    <a:pt x="289140" y="13055"/>
                  </a:lnTo>
                  <a:lnTo>
                    <a:pt x="277545" y="6261"/>
                  </a:lnTo>
                  <a:lnTo>
                    <a:pt x="260362" y="1689"/>
                  </a:lnTo>
                  <a:lnTo>
                    <a:pt x="239318" y="0"/>
                  </a:lnTo>
                  <a:lnTo>
                    <a:pt x="239153" y="12"/>
                  </a:lnTo>
                  <a:lnTo>
                    <a:pt x="35915" y="12"/>
                  </a:lnTo>
                  <a:lnTo>
                    <a:pt x="21869" y="1689"/>
                  </a:lnTo>
                  <a:lnTo>
                    <a:pt x="10490" y="6261"/>
                  </a:lnTo>
                  <a:lnTo>
                    <a:pt x="2806" y="13055"/>
                  </a:lnTo>
                  <a:lnTo>
                    <a:pt x="0" y="21361"/>
                  </a:lnTo>
                  <a:lnTo>
                    <a:pt x="2806" y="29679"/>
                  </a:lnTo>
                  <a:lnTo>
                    <a:pt x="10490" y="36461"/>
                  </a:lnTo>
                  <a:lnTo>
                    <a:pt x="21869" y="41033"/>
                  </a:lnTo>
                  <a:lnTo>
                    <a:pt x="35814" y="42710"/>
                  </a:lnTo>
                  <a:lnTo>
                    <a:pt x="49758" y="41033"/>
                  </a:lnTo>
                  <a:lnTo>
                    <a:pt x="51943" y="40157"/>
                  </a:lnTo>
                  <a:lnTo>
                    <a:pt x="52044" y="40386"/>
                  </a:lnTo>
                  <a:lnTo>
                    <a:pt x="213474" y="39776"/>
                  </a:lnTo>
                  <a:lnTo>
                    <a:pt x="218262" y="41033"/>
                  </a:lnTo>
                  <a:lnTo>
                    <a:pt x="239318" y="42710"/>
                  </a:lnTo>
                  <a:lnTo>
                    <a:pt x="260362" y="41033"/>
                  </a:lnTo>
                  <a:lnTo>
                    <a:pt x="277545" y="36461"/>
                  </a:lnTo>
                  <a:lnTo>
                    <a:pt x="289140" y="29679"/>
                  </a:lnTo>
                  <a:lnTo>
                    <a:pt x="293395" y="21361"/>
                  </a:lnTo>
                  <a:close/>
                </a:path>
              </a:pathLst>
            </a:custGeom>
            <a:solidFill>
              <a:srgbClr val="80828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8" name="Google Shape;938;p17"/>
            <p:cNvSpPr/>
            <p:nvPr/>
          </p:nvSpPr>
          <p:spPr>
            <a:xfrm>
              <a:off x="2662224" y="4560504"/>
              <a:ext cx="135255" cy="37465"/>
            </a:xfrm>
            <a:custGeom>
              <a:rect b="b" l="l" r="r" t="t"/>
              <a:pathLst>
                <a:path extrusionOk="0" h="37464" w="135255">
                  <a:moveTo>
                    <a:pt x="134785" y="0"/>
                  </a:moveTo>
                  <a:lnTo>
                    <a:pt x="0" y="0"/>
                  </a:lnTo>
                  <a:lnTo>
                    <a:pt x="0" y="37200"/>
                  </a:lnTo>
                  <a:lnTo>
                    <a:pt x="134785" y="37200"/>
                  </a:lnTo>
                  <a:lnTo>
                    <a:pt x="134785" y="0"/>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9" name="Google Shape;939;p17"/>
            <p:cNvSpPr/>
            <p:nvPr/>
          </p:nvSpPr>
          <p:spPr>
            <a:xfrm>
              <a:off x="2103462" y="3883710"/>
              <a:ext cx="1372527" cy="1390091"/>
            </a:xfrm>
            <a:prstGeom prst="rect">
              <a:avLst/>
            </a:prstGeom>
            <a:blipFill rotWithShape="1">
              <a:blip r:embed="rId3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0" name="Google Shape;940;p17"/>
            <p:cNvSpPr/>
            <p:nvPr/>
          </p:nvSpPr>
          <p:spPr>
            <a:xfrm>
              <a:off x="1977872" y="3883710"/>
              <a:ext cx="1372527" cy="1390091"/>
            </a:xfrm>
            <a:prstGeom prst="rect">
              <a:avLst/>
            </a:prstGeom>
            <a:blipFill rotWithShape="1">
              <a:blip r:embed="rId3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1" name="Google Shape;941;p17"/>
            <p:cNvSpPr/>
            <p:nvPr/>
          </p:nvSpPr>
          <p:spPr>
            <a:xfrm>
              <a:off x="2592463" y="4573181"/>
              <a:ext cx="270510" cy="17145"/>
            </a:xfrm>
            <a:custGeom>
              <a:rect b="b" l="l" r="r" t="t"/>
              <a:pathLst>
                <a:path extrusionOk="0" h="17145" w="270510">
                  <a:moveTo>
                    <a:pt x="30861" y="3721"/>
                  </a:moveTo>
                  <a:lnTo>
                    <a:pt x="23964" y="0"/>
                  </a:lnTo>
                  <a:lnTo>
                    <a:pt x="6921" y="0"/>
                  </a:lnTo>
                  <a:lnTo>
                    <a:pt x="0" y="3721"/>
                  </a:lnTo>
                  <a:lnTo>
                    <a:pt x="0" y="12890"/>
                  </a:lnTo>
                  <a:lnTo>
                    <a:pt x="6921" y="16611"/>
                  </a:lnTo>
                  <a:lnTo>
                    <a:pt x="23964" y="16611"/>
                  </a:lnTo>
                  <a:lnTo>
                    <a:pt x="30861" y="12890"/>
                  </a:lnTo>
                  <a:lnTo>
                    <a:pt x="30861" y="3721"/>
                  </a:lnTo>
                  <a:close/>
                </a:path>
                <a:path extrusionOk="0" h="17145" w="270510">
                  <a:moveTo>
                    <a:pt x="270230" y="3721"/>
                  </a:moveTo>
                  <a:lnTo>
                    <a:pt x="263334" y="0"/>
                  </a:lnTo>
                  <a:lnTo>
                    <a:pt x="246291" y="0"/>
                  </a:lnTo>
                  <a:lnTo>
                    <a:pt x="239369" y="3721"/>
                  </a:lnTo>
                  <a:lnTo>
                    <a:pt x="239369" y="12890"/>
                  </a:lnTo>
                  <a:lnTo>
                    <a:pt x="246291" y="16611"/>
                  </a:lnTo>
                  <a:lnTo>
                    <a:pt x="263334" y="16611"/>
                  </a:lnTo>
                  <a:lnTo>
                    <a:pt x="270230" y="12890"/>
                  </a:lnTo>
                  <a:lnTo>
                    <a:pt x="270230" y="3721"/>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2" name="Google Shape;942;p17"/>
            <p:cNvSpPr/>
            <p:nvPr/>
          </p:nvSpPr>
          <p:spPr>
            <a:xfrm>
              <a:off x="2594051" y="4572266"/>
              <a:ext cx="267335" cy="17145"/>
            </a:xfrm>
            <a:custGeom>
              <a:rect b="b" l="l" r="r" t="t"/>
              <a:pathLst>
                <a:path extrusionOk="0" h="17145" w="267335">
                  <a:moveTo>
                    <a:pt x="27686" y="3721"/>
                  </a:moveTo>
                  <a:lnTo>
                    <a:pt x="21475" y="0"/>
                  </a:lnTo>
                  <a:lnTo>
                    <a:pt x="6210" y="0"/>
                  </a:lnTo>
                  <a:lnTo>
                    <a:pt x="0" y="3721"/>
                  </a:lnTo>
                  <a:lnTo>
                    <a:pt x="0" y="12903"/>
                  </a:lnTo>
                  <a:lnTo>
                    <a:pt x="6210" y="16624"/>
                  </a:lnTo>
                  <a:lnTo>
                    <a:pt x="21475" y="16624"/>
                  </a:lnTo>
                  <a:lnTo>
                    <a:pt x="27686" y="12903"/>
                  </a:lnTo>
                  <a:lnTo>
                    <a:pt x="27686" y="3721"/>
                  </a:lnTo>
                  <a:close/>
                </a:path>
                <a:path extrusionOk="0" h="17145" w="267335">
                  <a:moveTo>
                    <a:pt x="267055" y="3721"/>
                  </a:moveTo>
                  <a:lnTo>
                    <a:pt x="260845" y="0"/>
                  </a:lnTo>
                  <a:lnTo>
                    <a:pt x="245579" y="0"/>
                  </a:lnTo>
                  <a:lnTo>
                    <a:pt x="239382" y="3721"/>
                  </a:lnTo>
                  <a:lnTo>
                    <a:pt x="239382" y="12903"/>
                  </a:lnTo>
                  <a:lnTo>
                    <a:pt x="245579" y="16624"/>
                  </a:lnTo>
                  <a:lnTo>
                    <a:pt x="260845" y="16624"/>
                  </a:lnTo>
                  <a:lnTo>
                    <a:pt x="267055" y="12903"/>
                  </a:lnTo>
                  <a:lnTo>
                    <a:pt x="267055" y="3721"/>
                  </a:lnTo>
                  <a:close/>
                </a:path>
              </a:pathLst>
            </a:custGeom>
            <a:solidFill>
              <a:srgbClr val="93959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17"/>
            <p:cNvSpPr/>
            <p:nvPr/>
          </p:nvSpPr>
          <p:spPr>
            <a:xfrm>
              <a:off x="2581389" y="4903889"/>
              <a:ext cx="294005" cy="43180"/>
            </a:xfrm>
            <a:custGeom>
              <a:rect b="b" l="l" r="r" t="t"/>
              <a:pathLst>
                <a:path extrusionOk="0" h="43179" w="294005">
                  <a:moveTo>
                    <a:pt x="242900" y="0"/>
                  </a:moveTo>
                  <a:lnTo>
                    <a:pt x="50444" y="0"/>
                  </a:lnTo>
                  <a:lnTo>
                    <a:pt x="30807" y="1678"/>
                  </a:lnTo>
                  <a:lnTo>
                    <a:pt x="14773" y="6254"/>
                  </a:lnTo>
                  <a:lnTo>
                    <a:pt x="3963" y="13040"/>
                  </a:lnTo>
                  <a:lnTo>
                    <a:pt x="0" y="21348"/>
                  </a:lnTo>
                  <a:lnTo>
                    <a:pt x="3963" y="29651"/>
                  </a:lnTo>
                  <a:lnTo>
                    <a:pt x="14773" y="36437"/>
                  </a:lnTo>
                  <a:lnTo>
                    <a:pt x="30807" y="41017"/>
                  </a:lnTo>
                  <a:lnTo>
                    <a:pt x="50444" y="42697"/>
                  </a:lnTo>
                  <a:lnTo>
                    <a:pt x="82829" y="42697"/>
                  </a:lnTo>
                  <a:lnTo>
                    <a:pt x="94630" y="39971"/>
                  </a:lnTo>
                  <a:lnTo>
                    <a:pt x="111421" y="37861"/>
                  </a:lnTo>
                  <a:lnTo>
                    <a:pt x="130572" y="36500"/>
                  </a:lnTo>
                  <a:lnTo>
                    <a:pt x="149453" y="36017"/>
                  </a:lnTo>
                  <a:lnTo>
                    <a:pt x="168255" y="36500"/>
                  </a:lnTo>
                  <a:lnTo>
                    <a:pt x="187256" y="37861"/>
                  </a:lnTo>
                  <a:lnTo>
                    <a:pt x="203897" y="39971"/>
                  </a:lnTo>
                  <a:lnTo>
                    <a:pt x="215620" y="42697"/>
                  </a:lnTo>
                  <a:lnTo>
                    <a:pt x="242900" y="42697"/>
                  </a:lnTo>
                  <a:lnTo>
                    <a:pt x="262543" y="41017"/>
                  </a:lnTo>
                  <a:lnTo>
                    <a:pt x="278590" y="36437"/>
                  </a:lnTo>
                  <a:lnTo>
                    <a:pt x="289413" y="29651"/>
                  </a:lnTo>
                  <a:lnTo>
                    <a:pt x="293382" y="21348"/>
                  </a:lnTo>
                  <a:lnTo>
                    <a:pt x="289413" y="13040"/>
                  </a:lnTo>
                  <a:lnTo>
                    <a:pt x="278590" y="6254"/>
                  </a:lnTo>
                  <a:lnTo>
                    <a:pt x="262543" y="1678"/>
                  </a:lnTo>
                  <a:lnTo>
                    <a:pt x="242900" y="0"/>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4" name="Google Shape;944;p17"/>
            <p:cNvSpPr/>
            <p:nvPr/>
          </p:nvSpPr>
          <p:spPr>
            <a:xfrm>
              <a:off x="2581376" y="4901450"/>
              <a:ext cx="294005" cy="43180"/>
            </a:xfrm>
            <a:custGeom>
              <a:rect b="b" l="l" r="r" t="t"/>
              <a:pathLst>
                <a:path extrusionOk="0" h="43179" w="294005">
                  <a:moveTo>
                    <a:pt x="293395" y="21336"/>
                  </a:moveTo>
                  <a:lnTo>
                    <a:pt x="289140" y="13030"/>
                  </a:lnTo>
                  <a:lnTo>
                    <a:pt x="277545" y="6261"/>
                  </a:lnTo>
                  <a:lnTo>
                    <a:pt x="260362" y="1676"/>
                  </a:lnTo>
                  <a:lnTo>
                    <a:pt x="239318" y="0"/>
                  </a:lnTo>
                  <a:lnTo>
                    <a:pt x="239153" y="12"/>
                  </a:lnTo>
                  <a:lnTo>
                    <a:pt x="35915" y="12"/>
                  </a:lnTo>
                  <a:lnTo>
                    <a:pt x="21869" y="1676"/>
                  </a:lnTo>
                  <a:lnTo>
                    <a:pt x="10490" y="6261"/>
                  </a:lnTo>
                  <a:lnTo>
                    <a:pt x="2806" y="13030"/>
                  </a:lnTo>
                  <a:lnTo>
                    <a:pt x="0" y="21336"/>
                  </a:lnTo>
                  <a:lnTo>
                    <a:pt x="2806" y="29654"/>
                  </a:lnTo>
                  <a:lnTo>
                    <a:pt x="10490" y="36436"/>
                  </a:lnTo>
                  <a:lnTo>
                    <a:pt x="21869" y="41021"/>
                  </a:lnTo>
                  <a:lnTo>
                    <a:pt x="35814" y="42697"/>
                  </a:lnTo>
                  <a:lnTo>
                    <a:pt x="49758" y="41021"/>
                  </a:lnTo>
                  <a:lnTo>
                    <a:pt x="51943" y="40144"/>
                  </a:lnTo>
                  <a:lnTo>
                    <a:pt x="52044" y="40360"/>
                  </a:lnTo>
                  <a:lnTo>
                    <a:pt x="213537" y="39776"/>
                  </a:lnTo>
                  <a:lnTo>
                    <a:pt x="218262" y="41021"/>
                  </a:lnTo>
                  <a:lnTo>
                    <a:pt x="239318" y="42697"/>
                  </a:lnTo>
                  <a:lnTo>
                    <a:pt x="260362" y="41021"/>
                  </a:lnTo>
                  <a:lnTo>
                    <a:pt x="277545" y="36436"/>
                  </a:lnTo>
                  <a:lnTo>
                    <a:pt x="289140" y="29654"/>
                  </a:lnTo>
                  <a:lnTo>
                    <a:pt x="293395" y="21336"/>
                  </a:lnTo>
                  <a:close/>
                </a:path>
              </a:pathLst>
            </a:custGeom>
            <a:solidFill>
              <a:srgbClr val="80828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5" name="Google Shape;945;p17"/>
            <p:cNvSpPr/>
            <p:nvPr/>
          </p:nvSpPr>
          <p:spPr>
            <a:xfrm>
              <a:off x="2662224" y="4902705"/>
              <a:ext cx="135255" cy="37465"/>
            </a:xfrm>
            <a:custGeom>
              <a:rect b="b" l="l" r="r" t="t"/>
              <a:pathLst>
                <a:path extrusionOk="0" h="37464" w="135255">
                  <a:moveTo>
                    <a:pt x="134785" y="0"/>
                  </a:moveTo>
                  <a:lnTo>
                    <a:pt x="0" y="0"/>
                  </a:lnTo>
                  <a:lnTo>
                    <a:pt x="0" y="37200"/>
                  </a:lnTo>
                  <a:lnTo>
                    <a:pt x="134785" y="37200"/>
                  </a:lnTo>
                  <a:lnTo>
                    <a:pt x="134785" y="0"/>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6" name="Google Shape;946;p17"/>
            <p:cNvSpPr/>
            <p:nvPr/>
          </p:nvSpPr>
          <p:spPr>
            <a:xfrm>
              <a:off x="2103462" y="4228987"/>
              <a:ext cx="1372527" cy="1385620"/>
            </a:xfrm>
            <a:prstGeom prst="rect">
              <a:avLst/>
            </a:prstGeom>
            <a:blipFill rotWithShape="1">
              <a:blip r:embed="rId3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7" name="Google Shape;947;p17"/>
            <p:cNvSpPr/>
            <p:nvPr/>
          </p:nvSpPr>
          <p:spPr>
            <a:xfrm>
              <a:off x="1977872" y="4228987"/>
              <a:ext cx="1372527" cy="1385620"/>
            </a:xfrm>
            <a:prstGeom prst="rect">
              <a:avLst/>
            </a:prstGeom>
            <a:blipFill rotWithShape="1">
              <a:blip r:embed="rId3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8" name="Google Shape;948;p17"/>
            <p:cNvSpPr/>
            <p:nvPr/>
          </p:nvSpPr>
          <p:spPr>
            <a:xfrm>
              <a:off x="2592463" y="4915395"/>
              <a:ext cx="270510" cy="17145"/>
            </a:xfrm>
            <a:custGeom>
              <a:rect b="b" l="l" r="r" t="t"/>
              <a:pathLst>
                <a:path extrusionOk="0" h="17145" w="270510">
                  <a:moveTo>
                    <a:pt x="30861" y="3708"/>
                  </a:moveTo>
                  <a:lnTo>
                    <a:pt x="23964" y="0"/>
                  </a:lnTo>
                  <a:lnTo>
                    <a:pt x="6921" y="0"/>
                  </a:lnTo>
                  <a:lnTo>
                    <a:pt x="0" y="3708"/>
                  </a:lnTo>
                  <a:lnTo>
                    <a:pt x="0" y="12890"/>
                  </a:lnTo>
                  <a:lnTo>
                    <a:pt x="6921" y="16624"/>
                  </a:lnTo>
                  <a:lnTo>
                    <a:pt x="23964" y="16624"/>
                  </a:lnTo>
                  <a:lnTo>
                    <a:pt x="30861" y="12890"/>
                  </a:lnTo>
                  <a:lnTo>
                    <a:pt x="30861" y="3708"/>
                  </a:lnTo>
                  <a:close/>
                </a:path>
                <a:path extrusionOk="0" h="17145" w="270510">
                  <a:moveTo>
                    <a:pt x="270230" y="3708"/>
                  </a:moveTo>
                  <a:lnTo>
                    <a:pt x="263334" y="0"/>
                  </a:lnTo>
                  <a:lnTo>
                    <a:pt x="246291" y="0"/>
                  </a:lnTo>
                  <a:lnTo>
                    <a:pt x="239369" y="3708"/>
                  </a:lnTo>
                  <a:lnTo>
                    <a:pt x="239369" y="12890"/>
                  </a:lnTo>
                  <a:lnTo>
                    <a:pt x="246291" y="16624"/>
                  </a:lnTo>
                  <a:lnTo>
                    <a:pt x="263334" y="16624"/>
                  </a:lnTo>
                  <a:lnTo>
                    <a:pt x="270230" y="12890"/>
                  </a:lnTo>
                  <a:lnTo>
                    <a:pt x="270230" y="3708"/>
                  </a:lnTo>
                  <a:close/>
                </a:path>
              </a:pathLst>
            </a:custGeom>
            <a:solidFill>
              <a:srgbClr val="58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9" name="Google Shape;949;p17"/>
            <p:cNvSpPr/>
            <p:nvPr/>
          </p:nvSpPr>
          <p:spPr>
            <a:xfrm>
              <a:off x="2594051" y="4914493"/>
              <a:ext cx="267335" cy="17145"/>
            </a:xfrm>
            <a:custGeom>
              <a:rect b="b" l="l" r="r" t="t"/>
              <a:pathLst>
                <a:path extrusionOk="0" h="17145" w="267335">
                  <a:moveTo>
                    <a:pt x="27686" y="3721"/>
                  </a:moveTo>
                  <a:lnTo>
                    <a:pt x="21475" y="0"/>
                  </a:lnTo>
                  <a:lnTo>
                    <a:pt x="6210" y="0"/>
                  </a:lnTo>
                  <a:lnTo>
                    <a:pt x="0" y="3721"/>
                  </a:lnTo>
                  <a:lnTo>
                    <a:pt x="0" y="12890"/>
                  </a:lnTo>
                  <a:lnTo>
                    <a:pt x="6210" y="16611"/>
                  </a:lnTo>
                  <a:lnTo>
                    <a:pt x="21475" y="16611"/>
                  </a:lnTo>
                  <a:lnTo>
                    <a:pt x="27686" y="12890"/>
                  </a:lnTo>
                  <a:lnTo>
                    <a:pt x="27686" y="3721"/>
                  </a:lnTo>
                  <a:close/>
                </a:path>
                <a:path extrusionOk="0" h="17145" w="267335">
                  <a:moveTo>
                    <a:pt x="267055" y="3721"/>
                  </a:moveTo>
                  <a:lnTo>
                    <a:pt x="260845" y="0"/>
                  </a:lnTo>
                  <a:lnTo>
                    <a:pt x="245579" y="0"/>
                  </a:lnTo>
                  <a:lnTo>
                    <a:pt x="239382" y="3721"/>
                  </a:lnTo>
                  <a:lnTo>
                    <a:pt x="239382" y="12890"/>
                  </a:lnTo>
                  <a:lnTo>
                    <a:pt x="245579" y="16611"/>
                  </a:lnTo>
                  <a:lnTo>
                    <a:pt x="260845" y="16611"/>
                  </a:lnTo>
                  <a:lnTo>
                    <a:pt x="267055" y="12890"/>
                  </a:lnTo>
                  <a:lnTo>
                    <a:pt x="267055" y="3721"/>
                  </a:lnTo>
                  <a:close/>
                </a:path>
              </a:pathLst>
            </a:custGeom>
            <a:solidFill>
              <a:srgbClr val="93959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50" name="Google Shape;950;p17"/>
          <p:cNvSpPr txBox="1"/>
          <p:nvPr/>
        </p:nvSpPr>
        <p:spPr>
          <a:xfrm>
            <a:off x="6857186" y="2129028"/>
            <a:ext cx="4039414" cy="214739"/>
          </a:xfrm>
          <a:prstGeom prst="rect">
            <a:avLst/>
          </a:prstGeom>
          <a:noFill/>
          <a:ln>
            <a:noFill/>
          </a:ln>
        </p:spPr>
        <p:txBody>
          <a:bodyPr anchorCtr="0" anchor="t" bIns="0" lIns="0" spcFirstLastPara="1" rIns="0" wrap="square" tIns="9525">
            <a:spAutoFit/>
          </a:bodyPr>
          <a:lstStyle/>
          <a:p>
            <a:pPr indent="0" lvl="0" marL="12700" marR="5080" rtl="0" algn="just">
              <a:lnSpc>
                <a:spcPct val="101400"/>
              </a:lnSpc>
              <a:spcBef>
                <a:spcPts val="0"/>
              </a:spcBef>
              <a:spcAft>
                <a:spcPts val="0"/>
              </a:spcAft>
              <a:buNone/>
            </a:pPr>
            <a:r>
              <a:rPr lang="en-US" sz="1400">
                <a:solidFill>
                  <a:srgbClr val="425056"/>
                </a:solidFill>
                <a:latin typeface="Verdana"/>
                <a:ea typeface="Verdana"/>
                <a:cs typeface="Verdana"/>
                <a:sym typeface="Verdana"/>
              </a:rPr>
              <a:t>將 DDCE 連接到地面的落水管必須盡可能直接</a:t>
            </a:r>
            <a:endParaRPr sz="1400">
              <a:solidFill>
                <a:schemeClr val="dk1"/>
              </a:solidFill>
              <a:latin typeface="Verdana"/>
              <a:ea typeface="Verdana"/>
              <a:cs typeface="Verdana"/>
              <a:sym typeface="Verdana"/>
            </a:endParaRPr>
          </a:p>
        </p:txBody>
      </p:sp>
      <p:sp>
        <p:nvSpPr>
          <p:cNvPr id="951" name="Google Shape;951;p17"/>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22</a:t>
            </a:r>
            <a:endParaRPr/>
          </a:p>
        </p:txBody>
      </p:sp>
      <p:sp>
        <p:nvSpPr>
          <p:cNvPr id="952" name="Google Shape;952;p17"/>
          <p:cNvSpPr txBox="1"/>
          <p:nvPr/>
        </p:nvSpPr>
        <p:spPr>
          <a:xfrm>
            <a:off x="6857186" y="3634740"/>
            <a:ext cx="2771775" cy="214739"/>
          </a:xfrm>
          <a:prstGeom prst="rect">
            <a:avLst/>
          </a:prstGeom>
          <a:noFill/>
          <a:ln>
            <a:noFill/>
          </a:ln>
        </p:spPr>
        <p:txBody>
          <a:bodyPr anchorCtr="0" anchor="t" bIns="0" lIns="0" spcFirstLastPara="1" rIns="0" wrap="square" tIns="9525">
            <a:spAutoFit/>
          </a:bodyPr>
          <a:lstStyle/>
          <a:p>
            <a:pPr indent="0" lvl="0" marL="12700" marR="5080" rtl="0" algn="l">
              <a:lnSpc>
                <a:spcPct val="101400"/>
              </a:lnSpc>
              <a:spcBef>
                <a:spcPts val="0"/>
              </a:spcBef>
              <a:spcAft>
                <a:spcPts val="0"/>
              </a:spcAft>
              <a:buNone/>
            </a:pPr>
            <a:r>
              <a:rPr lang="en-US" sz="1400">
                <a:solidFill>
                  <a:srgbClr val="425056"/>
                </a:solidFill>
                <a:latin typeface="Verdana"/>
                <a:ea typeface="Verdana"/>
                <a:cs typeface="Verdana"/>
                <a:sym typeface="Verdana"/>
              </a:rPr>
              <a:t>保證電纜的路線總是下降</a:t>
            </a:r>
            <a:endParaRPr sz="1400">
              <a:solidFill>
                <a:schemeClr val="dk1"/>
              </a:solidFill>
              <a:latin typeface="Verdana"/>
              <a:ea typeface="Verdana"/>
              <a:cs typeface="Verdana"/>
              <a:sym typeface="Verdana"/>
            </a:endParaRPr>
          </a:p>
        </p:txBody>
      </p:sp>
      <p:sp>
        <p:nvSpPr>
          <p:cNvPr id="953" name="Google Shape;953;p17"/>
          <p:cNvSpPr txBox="1"/>
          <p:nvPr/>
        </p:nvSpPr>
        <p:spPr>
          <a:xfrm>
            <a:off x="6857186" y="5109972"/>
            <a:ext cx="4115614" cy="214739"/>
          </a:xfrm>
          <a:prstGeom prst="rect">
            <a:avLst/>
          </a:prstGeom>
          <a:noFill/>
          <a:ln>
            <a:noFill/>
          </a:ln>
        </p:spPr>
        <p:txBody>
          <a:bodyPr anchorCtr="0" anchor="t" bIns="0" lIns="0" spcFirstLastPara="1" rIns="0" wrap="square" tIns="9525">
            <a:spAutoFit/>
          </a:bodyPr>
          <a:lstStyle/>
          <a:p>
            <a:pPr indent="0" lvl="0" marL="12700" marR="5080" rtl="0" algn="l">
              <a:lnSpc>
                <a:spcPct val="101400"/>
              </a:lnSpc>
              <a:spcBef>
                <a:spcPts val="0"/>
              </a:spcBef>
              <a:spcAft>
                <a:spcPts val="0"/>
              </a:spcAft>
              <a:buNone/>
            </a:pPr>
            <a:r>
              <a:rPr lang="en-US" sz="1400">
                <a:solidFill>
                  <a:srgbClr val="425056"/>
                </a:solidFill>
                <a:latin typeface="Verdana"/>
                <a:ea typeface="Verdana"/>
                <a:cs typeface="Verdana"/>
                <a:sym typeface="Verdana"/>
              </a:rPr>
              <a:t>避免製作半徑小於 20 厘米的曲線</a:t>
            </a:r>
            <a:endParaRPr sz="1400">
              <a:solidFill>
                <a:schemeClr val="dk1"/>
              </a:solidFill>
              <a:latin typeface="Verdana"/>
              <a:ea typeface="Verdana"/>
              <a:cs typeface="Verdana"/>
              <a:sym typeface="Verdana"/>
            </a:endParaRPr>
          </a:p>
        </p:txBody>
      </p:sp>
      <p:sp>
        <p:nvSpPr>
          <p:cNvPr id="954" name="Google Shape;954;p17"/>
          <p:cNvSpPr txBox="1"/>
          <p:nvPr>
            <p:ph type="title"/>
          </p:nvPr>
        </p:nvSpPr>
        <p:spPr>
          <a:xfrm>
            <a:off x="1437005" y="236727"/>
            <a:ext cx="9317355" cy="406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500"/>
              <a:t>4. installation of the products. start-up and record protocol</a:t>
            </a:r>
            <a:endParaRPr sz="2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8" name="Shape 958"/>
        <p:cNvGrpSpPr/>
        <p:nvPr/>
      </p:nvGrpSpPr>
      <p:grpSpPr>
        <a:xfrm>
          <a:off x="0" y="0"/>
          <a:ext cx="0" cy="0"/>
          <a:chOff x="0" y="0"/>
          <a:chExt cx="0" cy="0"/>
        </a:xfrm>
      </p:grpSpPr>
      <p:sp>
        <p:nvSpPr>
          <p:cNvPr id="959" name="Google Shape;959;p18"/>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0" name="Google Shape;960;p18"/>
          <p:cNvSpPr txBox="1"/>
          <p:nvPr/>
        </p:nvSpPr>
        <p:spPr>
          <a:xfrm>
            <a:off x="506755" y="1045971"/>
            <a:ext cx="9176385"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installation. section requirements and fastening of the drop cable</a:t>
            </a:r>
            <a:endParaRPr sz="2200">
              <a:solidFill>
                <a:schemeClr val="dk1"/>
              </a:solidFill>
              <a:latin typeface="Verdana"/>
              <a:ea typeface="Verdana"/>
              <a:cs typeface="Verdana"/>
              <a:sym typeface="Verdana"/>
            </a:endParaRPr>
          </a:p>
        </p:txBody>
      </p:sp>
      <p:sp>
        <p:nvSpPr>
          <p:cNvPr id="961" name="Google Shape;961;p18"/>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2" name="Google Shape;962;p18"/>
          <p:cNvSpPr txBox="1"/>
          <p:nvPr/>
        </p:nvSpPr>
        <p:spPr>
          <a:xfrm>
            <a:off x="4853508" y="1872996"/>
            <a:ext cx="6311900" cy="1355436"/>
          </a:xfrm>
          <a:prstGeom prst="rect">
            <a:avLst/>
          </a:prstGeom>
          <a:noFill/>
          <a:ln>
            <a:noFill/>
          </a:ln>
        </p:spPr>
        <p:txBody>
          <a:bodyPr anchorCtr="0" anchor="t" bIns="0" lIns="0" spcFirstLastPara="1" rIns="0" wrap="square" tIns="10775">
            <a:spAutoFit/>
          </a:bodyPr>
          <a:lstStyle/>
          <a:p>
            <a:pPr indent="-285750" lvl="0" marL="298450" marR="5080" rtl="0" algn="just">
              <a:lnSpc>
                <a:spcPct val="100699"/>
              </a:lnSpc>
              <a:spcBef>
                <a:spcPts val="0"/>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如果分支電纜由銅製成，則其截面必須至少為 50 mm2。 對於其他類型的材料，請參閱標準 UNE-EN-IEC 62305:2011 (III) 或標準 UNE-EN 62561。</a:t>
            </a:r>
            <a:endParaRPr/>
          </a:p>
          <a:p>
            <a:pPr indent="-196850" lvl="0" marL="298450" marR="5080" rtl="0" algn="just">
              <a:lnSpc>
                <a:spcPct val="100699"/>
              </a:lnSpc>
              <a:spcBef>
                <a:spcPts val="85"/>
              </a:spcBef>
              <a:spcAft>
                <a:spcPts val="0"/>
              </a:spcAft>
              <a:buClr>
                <a:schemeClr val="dk1"/>
              </a:buClr>
              <a:buSzPts val="1400"/>
              <a:buFont typeface="Arial"/>
              <a:buNone/>
            </a:pPr>
            <a:r>
              <a:t/>
            </a:r>
            <a:endParaRPr sz="1400">
              <a:solidFill>
                <a:srgbClr val="425056"/>
              </a:solidFill>
              <a:latin typeface="Verdana"/>
              <a:ea typeface="Verdana"/>
              <a:cs typeface="Verdana"/>
              <a:sym typeface="Verdana"/>
            </a:endParaRPr>
          </a:p>
          <a:p>
            <a:pPr indent="-285750" lvl="0" marL="298450" marR="5080" rtl="0" algn="just">
              <a:lnSpc>
                <a:spcPct val="100699"/>
              </a:lnSpc>
              <a:spcBef>
                <a:spcPts val="8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電纜的路徑將通過法蘭或卡釘或合適的系統來保證，以保證其佈局的穩定性。</a:t>
            </a:r>
            <a:endParaRPr/>
          </a:p>
          <a:p>
            <a:pPr indent="-196850" lvl="0" marL="298450" marR="5080" rtl="0" algn="just">
              <a:lnSpc>
                <a:spcPct val="100699"/>
              </a:lnSpc>
              <a:spcBef>
                <a:spcPts val="85"/>
              </a:spcBef>
              <a:spcAft>
                <a:spcPts val="0"/>
              </a:spcAft>
              <a:buClr>
                <a:schemeClr val="dk1"/>
              </a:buClr>
              <a:buSzPts val="1400"/>
              <a:buFont typeface="Arial"/>
              <a:buNone/>
            </a:pPr>
            <a:r>
              <a:t/>
            </a:r>
            <a:endParaRPr sz="1400">
              <a:solidFill>
                <a:srgbClr val="425056"/>
              </a:solidFill>
              <a:latin typeface="Verdana"/>
              <a:ea typeface="Verdana"/>
              <a:cs typeface="Verdana"/>
              <a:sym typeface="Verdana"/>
            </a:endParaRPr>
          </a:p>
          <a:p>
            <a:pPr indent="-285750" lvl="0" marL="298450" marR="5080" rtl="0" algn="just">
              <a:lnSpc>
                <a:spcPct val="100699"/>
              </a:lnSpc>
              <a:spcBef>
                <a:spcPts val="8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引下線和外部燃氣管道之間必須始終保持 5 米的安全距離。</a:t>
            </a:r>
            <a:endParaRPr sz="1400">
              <a:solidFill>
                <a:schemeClr val="dk1"/>
              </a:solidFill>
              <a:latin typeface="Verdana"/>
              <a:ea typeface="Verdana"/>
              <a:cs typeface="Verdana"/>
              <a:sym typeface="Verdana"/>
            </a:endParaRPr>
          </a:p>
        </p:txBody>
      </p:sp>
      <p:sp>
        <p:nvSpPr>
          <p:cNvPr id="963" name="Google Shape;963;p18"/>
          <p:cNvSpPr txBox="1"/>
          <p:nvPr>
            <p:ph type="title"/>
          </p:nvPr>
        </p:nvSpPr>
        <p:spPr>
          <a:xfrm>
            <a:off x="1437005" y="236727"/>
            <a:ext cx="9317355" cy="406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500"/>
              <a:t>4. installation of the products. start-up and record protocol</a:t>
            </a:r>
            <a:endParaRPr sz="2500"/>
          </a:p>
        </p:txBody>
      </p:sp>
      <p:sp>
        <p:nvSpPr>
          <p:cNvPr id="964" name="Google Shape;964;p18"/>
          <p:cNvSpPr/>
          <p:nvPr/>
        </p:nvSpPr>
        <p:spPr>
          <a:xfrm>
            <a:off x="0" y="0"/>
            <a:ext cx="9906000" cy="6858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5" name="Google Shape;965;p18"/>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23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69" name="Shape 969"/>
        <p:cNvGrpSpPr/>
        <p:nvPr/>
      </p:nvGrpSpPr>
      <p:grpSpPr>
        <a:xfrm>
          <a:off x="0" y="0"/>
          <a:ext cx="0" cy="0"/>
          <a:chOff x="0" y="0"/>
          <a:chExt cx="0" cy="0"/>
        </a:xfrm>
      </p:grpSpPr>
      <p:sp>
        <p:nvSpPr>
          <p:cNvPr id="970" name="Google Shape;970;p19"/>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1" name="Google Shape;971;p19"/>
          <p:cNvSpPr txBox="1"/>
          <p:nvPr/>
        </p:nvSpPr>
        <p:spPr>
          <a:xfrm>
            <a:off x="506755" y="1045971"/>
            <a:ext cx="4007485"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安裝。 dinco連接器</a:t>
            </a:r>
            <a:endParaRPr sz="2200">
              <a:solidFill>
                <a:schemeClr val="dk1"/>
              </a:solidFill>
              <a:latin typeface="Verdana"/>
              <a:ea typeface="Verdana"/>
              <a:cs typeface="Verdana"/>
              <a:sym typeface="Verdana"/>
            </a:endParaRPr>
          </a:p>
        </p:txBody>
      </p:sp>
      <p:sp>
        <p:nvSpPr>
          <p:cNvPr id="972" name="Google Shape;972;p19"/>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73" name="Google Shape;973;p19"/>
          <p:cNvGrpSpPr/>
          <p:nvPr/>
        </p:nvGrpSpPr>
        <p:grpSpPr>
          <a:xfrm>
            <a:off x="1387996" y="1726672"/>
            <a:ext cx="4984840" cy="4384848"/>
            <a:chOff x="1387996" y="1726672"/>
            <a:chExt cx="4984840" cy="4384848"/>
          </a:xfrm>
        </p:grpSpPr>
        <p:sp>
          <p:nvSpPr>
            <p:cNvPr id="974" name="Google Shape;974;p19"/>
            <p:cNvSpPr/>
            <p:nvPr/>
          </p:nvSpPr>
          <p:spPr>
            <a:xfrm>
              <a:off x="1387996" y="1726672"/>
              <a:ext cx="1758631" cy="438484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19"/>
            <p:cNvSpPr/>
            <p:nvPr/>
          </p:nvSpPr>
          <p:spPr>
            <a:xfrm>
              <a:off x="1973937" y="4932694"/>
              <a:ext cx="388620" cy="768350"/>
            </a:xfrm>
            <a:custGeom>
              <a:rect b="b" l="l" r="r" t="t"/>
              <a:pathLst>
                <a:path extrusionOk="0" h="768350" w="388619">
                  <a:moveTo>
                    <a:pt x="388008" y="384097"/>
                  </a:moveTo>
                  <a:lnTo>
                    <a:pt x="385469" y="446401"/>
                  </a:lnTo>
                  <a:lnTo>
                    <a:pt x="378119" y="505503"/>
                  </a:lnTo>
                  <a:lnTo>
                    <a:pt x="366356" y="560614"/>
                  </a:lnTo>
                  <a:lnTo>
                    <a:pt x="350581" y="610942"/>
                  </a:lnTo>
                  <a:lnTo>
                    <a:pt x="331191" y="655696"/>
                  </a:lnTo>
                  <a:lnTo>
                    <a:pt x="308587" y="694087"/>
                  </a:lnTo>
                  <a:lnTo>
                    <a:pt x="283167" y="725323"/>
                  </a:lnTo>
                  <a:lnTo>
                    <a:pt x="225476" y="763167"/>
                  </a:lnTo>
                  <a:lnTo>
                    <a:pt x="194004" y="768194"/>
                  </a:lnTo>
                  <a:lnTo>
                    <a:pt x="162536" y="763167"/>
                  </a:lnTo>
                  <a:lnTo>
                    <a:pt x="104849" y="725323"/>
                  </a:lnTo>
                  <a:lnTo>
                    <a:pt x="79429" y="694087"/>
                  </a:lnTo>
                  <a:lnTo>
                    <a:pt x="56823" y="655696"/>
                  </a:lnTo>
                  <a:lnTo>
                    <a:pt x="37432" y="610942"/>
                  </a:lnTo>
                  <a:lnTo>
                    <a:pt x="21655" y="560614"/>
                  </a:lnTo>
                  <a:lnTo>
                    <a:pt x="9890" y="505503"/>
                  </a:lnTo>
                  <a:lnTo>
                    <a:pt x="2539" y="446401"/>
                  </a:lnTo>
                  <a:lnTo>
                    <a:pt x="0" y="384097"/>
                  </a:lnTo>
                  <a:lnTo>
                    <a:pt x="2539" y="321793"/>
                  </a:lnTo>
                  <a:lnTo>
                    <a:pt x="9890" y="262690"/>
                  </a:lnTo>
                  <a:lnTo>
                    <a:pt x="21655" y="207580"/>
                  </a:lnTo>
                  <a:lnTo>
                    <a:pt x="37432" y="157252"/>
                  </a:lnTo>
                  <a:lnTo>
                    <a:pt x="56823" y="112497"/>
                  </a:lnTo>
                  <a:lnTo>
                    <a:pt x="79429" y="74107"/>
                  </a:lnTo>
                  <a:lnTo>
                    <a:pt x="104849" y="42871"/>
                  </a:lnTo>
                  <a:lnTo>
                    <a:pt x="162536" y="5027"/>
                  </a:lnTo>
                  <a:lnTo>
                    <a:pt x="194004" y="0"/>
                  </a:lnTo>
                  <a:lnTo>
                    <a:pt x="225476" y="5027"/>
                  </a:lnTo>
                  <a:lnTo>
                    <a:pt x="283167" y="42871"/>
                  </a:lnTo>
                  <a:lnTo>
                    <a:pt x="308587" y="74107"/>
                  </a:lnTo>
                  <a:lnTo>
                    <a:pt x="331191" y="112497"/>
                  </a:lnTo>
                  <a:lnTo>
                    <a:pt x="350581" y="157252"/>
                  </a:lnTo>
                  <a:lnTo>
                    <a:pt x="366356" y="207580"/>
                  </a:lnTo>
                  <a:lnTo>
                    <a:pt x="378119" y="262690"/>
                  </a:lnTo>
                  <a:lnTo>
                    <a:pt x="385469" y="321793"/>
                  </a:lnTo>
                  <a:lnTo>
                    <a:pt x="388008" y="384097"/>
                  </a:lnTo>
                  <a:close/>
                </a:path>
              </a:pathLst>
            </a:custGeom>
            <a:noFill/>
            <a:ln cap="flat" cmpd="sng" w="19750">
              <a:solidFill>
                <a:srgbClr val="2E309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19"/>
            <p:cNvSpPr/>
            <p:nvPr/>
          </p:nvSpPr>
          <p:spPr>
            <a:xfrm>
              <a:off x="3869055" y="2253487"/>
              <a:ext cx="2503487" cy="321111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19"/>
            <p:cNvSpPr/>
            <p:nvPr/>
          </p:nvSpPr>
          <p:spPr>
            <a:xfrm>
              <a:off x="3869031" y="2253490"/>
              <a:ext cx="2503805" cy="3211195"/>
            </a:xfrm>
            <a:custGeom>
              <a:rect b="b" l="l" r="r" t="t"/>
              <a:pathLst>
                <a:path extrusionOk="0" h="3211195" w="2503804">
                  <a:moveTo>
                    <a:pt x="2503511" y="1605557"/>
                  </a:moveTo>
                  <a:lnTo>
                    <a:pt x="2502814" y="1659633"/>
                  </a:lnTo>
                  <a:lnTo>
                    <a:pt x="2500739" y="1713261"/>
                  </a:lnTo>
                  <a:lnTo>
                    <a:pt x="2497307" y="1766413"/>
                  </a:lnTo>
                  <a:lnTo>
                    <a:pt x="2492541" y="1819061"/>
                  </a:lnTo>
                  <a:lnTo>
                    <a:pt x="2486461" y="1871178"/>
                  </a:lnTo>
                  <a:lnTo>
                    <a:pt x="2479091" y="1922734"/>
                  </a:lnTo>
                  <a:lnTo>
                    <a:pt x="2470451" y="1973702"/>
                  </a:lnTo>
                  <a:lnTo>
                    <a:pt x="2460564" y="2024054"/>
                  </a:lnTo>
                  <a:lnTo>
                    <a:pt x="2449453" y="2073762"/>
                  </a:lnTo>
                  <a:lnTo>
                    <a:pt x="2437137" y="2122797"/>
                  </a:lnTo>
                  <a:lnTo>
                    <a:pt x="2423641" y="2171132"/>
                  </a:lnTo>
                  <a:lnTo>
                    <a:pt x="2408984" y="2218737"/>
                  </a:lnTo>
                  <a:lnTo>
                    <a:pt x="2393191" y="2265587"/>
                  </a:lnTo>
                  <a:lnTo>
                    <a:pt x="2376281" y="2311651"/>
                  </a:lnTo>
                  <a:lnTo>
                    <a:pt x="2358278" y="2356902"/>
                  </a:lnTo>
                  <a:lnTo>
                    <a:pt x="2339202" y="2401313"/>
                  </a:lnTo>
                  <a:lnTo>
                    <a:pt x="2319077" y="2444854"/>
                  </a:lnTo>
                  <a:lnTo>
                    <a:pt x="2297924" y="2487498"/>
                  </a:lnTo>
                  <a:lnTo>
                    <a:pt x="2275764" y="2529216"/>
                  </a:lnTo>
                  <a:lnTo>
                    <a:pt x="2252620" y="2569982"/>
                  </a:lnTo>
                  <a:lnTo>
                    <a:pt x="2228514" y="2609765"/>
                  </a:lnTo>
                  <a:lnTo>
                    <a:pt x="2203468" y="2648539"/>
                  </a:lnTo>
                  <a:lnTo>
                    <a:pt x="2177502" y="2686276"/>
                  </a:lnTo>
                  <a:lnTo>
                    <a:pt x="2150641" y="2722946"/>
                  </a:lnTo>
                  <a:lnTo>
                    <a:pt x="2122904" y="2758523"/>
                  </a:lnTo>
                  <a:lnTo>
                    <a:pt x="2094314" y="2792977"/>
                  </a:lnTo>
                  <a:lnTo>
                    <a:pt x="2064894" y="2826282"/>
                  </a:lnTo>
                  <a:lnTo>
                    <a:pt x="2034665" y="2858408"/>
                  </a:lnTo>
                  <a:lnTo>
                    <a:pt x="2003648" y="2889328"/>
                  </a:lnTo>
                  <a:lnTo>
                    <a:pt x="1971866" y="2919014"/>
                  </a:lnTo>
                  <a:lnTo>
                    <a:pt x="1939341" y="2947437"/>
                  </a:lnTo>
                  <a:lnTo>
                    <a:pt x="1906095" y="2974569"/>
                  </a:lnTo>
                  <a:lnTo>
                    <a:pt x="1872149" y="3000383"/>
                  </a:lnTo>
                  <a:lnTo>
                    <a:pt x="1837525" y="3024850"/>
                  </a:lnTo>
                  <a:lnTo>
                    <a:pt x="1802246" y="3047942"/>
                  </a:lnTo>
                  <a:lnTo>
                    <a:pt x="1766333" y="3069631"/>
                  </a:lnTo>
                  <a:lnTo>
                    <a:pt x="1729808" y="3089889"/>
                  </a:lnTo>
                  <a:lnTo>
                    <a:pt x="1692693" y="3108688"/>
                  </a:lnTo>
                  <a:lnTo>
                    <a:pt x="1655010" y="3125999"/>
                  </a:lnTo>
                  <a:lnTo>
                    <a:pt x="1616781" y="3141796"/>
                  </a:lnTo>
                  <a:lnTo>
                    <a:pt x="1578027" y="3156048"/>
                  </a:lnTo>
                  <a:lnTo>
                    <a:pt x="1538771" y="3168730"/>
                  </a:lnTo>
                  <a:lnTo>
                    <a:pt x="1499035" y="3179811"/>
                  </a:lnTo>
                  <a:lnTo>
                    <a:pt x="1458840" y="3189265"/>
                  </a:lnTo>
                  <a:lnTo>
                    <a:pt x="1418209" y="3197063"/>
                  </a:lnTo>
                  <a:lnTo>
                    <a:pt x="1377163" y="3203177"/>
                  </a:lnTo>
                  <a:lnTo>
                    <a:pt x="1335724" y="3207579"/>
                  </a:lnTo>
                  <a:lnTo>
                    <a:pt x="1293914" y="3210240"/>
                  </a:lnTo>
                  <a:lnTo>
                    <a:pt x="1251755" y="3211134"/>
                  </a:lnTo>
                  <a:lnTo>
                    <a:pt x="1209596" y="3210240"/>
                  </a:lnTo>
                  <a:lnTo>
                    <a:pt x="1167786" y="3207579"/>
                  </a:lnTo>
                  <a:lnTo>
                    <a:pt x="1126348" y="3203177"/>
                  </a:lnTo>
                  <a:lnTo>
                    <a:pt x="1085301" y="3197063"/>
                  </a:lnTo>
                  <a:lnTo>
                    <a:pt x="1044670" y="3189265"/>
                  </a:lnTo>
                  <a:lnTo>
                    <a:pt x="1004475" y="3179811"/>
                  </a:lnTo>
                  <a:lnTo>
                    <a:pt x="964739" y="3168730"/>
                  </a:lnTo>
                  <a:lnTo>
                    <a:pt x="925483" y="3156048"/>
                  </a:lnTo>
                  <a:lnTo>
                    <a:pt x="886730" y="3141796"/>
                  </a:lnTo>
                  <a:lnTo>
                    <a:pt x="848501" y="3125999"/>
                  </a:lnTo>
                  <a:lnTo>
                    <a:pt x="810818" y="3108688"/>
                  </a:lnTo>
                  <a:lnTo>
                    <a:pt x="773703" y="3089889"/>
                  </a:lnTo>
                  <a:lnTo>
                    <a:pt x="737178" y="3069631"/>
                  </a:lnTo>
                  <a:lnTo>
                    <a:pt x="701265" y="3047942"/>
                  </a:lnTo>
                  <a:lnTo>
                    <a:pt x="665985" y="3024850"/>
                  </a:lnTo>
                  <a:lnTo>
                    <a:pt x="631362" y="3000383"/>
                  </a:lnTo>
                  <a:lnTo>
                    <a:pt x="597416" y="2974569"/>
                  </a:lnTo>
                  <a:lnTo>
                    <a:pt x="564169" y="2947437"/>
                  </a:lnTo>
                  <a:lnTo>
                    <a:pt x="531644" y="2919014"/>
                  </a:lnTo>
                  <a:lnTo>
                    <a:pt x="499862" y="2889328"/>
                  </a:lnTo>
                  <a:lnTo>
                    <a:pt x="468846" y="2858408"/>
                  </a:lnTo>
                  <a:lnTo>
                    <a:pt x="438616" y="2826282"/>
                  </a:lnTo>
                  <a:lnTo>
                    <a:pt x="409196" y="2792977"/>
                  </a:lnTo>
                  <a:lnTo>
                    <a:pt x="380606" y="2758523"/>
                  </a:lnTo>
                  <a:lnTo>
                    <a:pt x="352870" y="2722946"/>
                  </a:lnTo>
                  <a:lnTo>
                    <a:pt x="326008" y="2686276"/>
                  </a:lnTo>
                  <a:lnTo>
                    <a:pt x="300043" y="2648539"/>
                  </a:lnTo>
                  <a:lnTo>
                    <a:pt x="274996" y="2609765"/>
                  </a:lnTo>
                  <a:lnTo>
                    <a:pt x="250890" y="2569982"/>
                  </a:lnTo>
                  <a:lnTo>
                    <a:pt x="227746" y="2529216"/>
                  </a:lnTo>
                  <a:lnTo>
                    <a:pt x="205587" y="2487498"/>
                  </a:lnTo>
                  <a:lnTo>
                    <a:pt x="184433" y="2444854"/>
                  </a:lnTo>
                  <a:lnTo>
                    <a:pt x="164308" y="2401313"/>
                  </a:lnTo>
                  <a:lnTo>
                    <a:pt x="145233" y="2356902"/>
                  </a:lnTo>
                  <a:lnTo>
                    <a:pt x="127229" y="2311651"/>
                  </a:lnTo>
                  <a:lnTo>
                    <a:pt x="110320" y="2265587"/>
                  </a:lnTo>
                  <a:lnTo>
                    <a:pt x="94526" y="2218737"/>
                  </a:lnTo>
                  <a:lnTo>
                    <a:pt x="79870" y="2171132"/>
                  </a:lnTo>
                  <a:lnTo>
                    <a:pt x="66373" y="2122797"/>
                  </a:lnTo>
                  <a:lnTo>
                    <a:pt x="54058" y="2073762"/>
                  </a:lnTo>
                  <a:lnTo>
                    <a:pt x="42946" y="2024054"/>
                  </a:lnTo>
                  <a:lnTo>
                    <a:pt x="33059" y="1973702"/>
                  </a:lnTo>
                  <a:lnTo>
                    <a:pt x="24420" y="1922734"/>
                  </a:lnTo>
                  <a:lnTo>
                    <a:pt x="17049" y="1871178"/>
                  </a:lnTo>
                  <a:lnTo>
                    <a:pt x="10970" y="1819061"/>
                  </a:lnTo>
                  <a:lnTo>
                    <a:pt x="6203" y="1766413"/>
                  </a:lnTo>
                  <a:lnTo>
                    <a:pt x="2771" y="1713261"/>
                  </a:lnTo>
                  <a:lnTo>
                    <a:pt x="696" y="1659633"/>
                  </a:lnTo>
                  <a:lnTo>
                    <a:pt x="0" y="1605557"/>
                  </a:lnTo>
                  <a:lnTo>
                    <a:pt x="696" y="1551482"/>
                  </a:lnTo>
                  <a:lnTo>
                    <a:pt x="2771" y="1497855"/>
                  </a:lnTo>
                  <a:lnTo>
                    <a:pt x="6203" y="1444704"/>
                  </a:lnTo>
                  <a:lnTo>
                    <a:pt x="10970" y="1392057"/>
                  </a:lnTo>
                  <a:lnTo>
                    <a:pt x="17049" y="1339941"/>
                  </a:lnTo>
                  <a:lnTo>
                    <a:pt x="24420" y="1288386"/>
                  </a:lnTo>
                  <a:lnTo>
                    <a:pt x="33059" y="1237418"/>
                  </a:lnTo>
                  <a:lnTo>
                    <a:pt x="42946" y="1187067"/>
                  </a:lnTo>
                  <a:lnTo>
                    <a:pt x="54058" y="1137361"/>
                  </a:lnTo>
                  <a:lnTo>
                    <a:pt x="66373" y="1088326"/>
                  </a:lnTo>
                  <a:lnTo>
                    <a:pt x="79870" y="1039992"/>
                  </a:lnTo>
                  <a:lnTo>
                    <a:pt x="94526" y="992387"/>
                  </a:lnTo>
                  <a:lnTo>
                    <a:pt x="110320" y="945539"/>
                  </a:lnTo>
                  <a:lnTo>
                    <a:pt x="127229" y="899475"/>
                  </a:lnTo>
                  <a:lnTo>
                    <a:pt x="145233" y="854224"/>
                  </a:lnTo>
                  <a:lnTo>
                    <a:pt x="164308" y="809815"/>
                  </a:lnTo>
                  <a:lnTo>
                    <a:pt x="184433" y="766274"/>
                  </a:lnTo>
                  <a:lnTo>
                    <a:pt x="205587" y="723630"/>
                  </a:lnTo>
                  <a:lnTo>
                    <a:pt x="227746" y="681912"/>
                  </a:lnTo>
                  <a:lnTo>
                    <a:pt x="250890" y="641148"/>
                  </a:lnTo>
                  <a:lnTo>
                    <a:pt x="274996" y="601364"/>
                  </a:lnTo>
                  <a:lnTo>
                    <a:pt x="300043" y="562591"/>
                  </a:lnTo>
                  <a:lnTo>
                    <a:pt x="326008" y="524855"/>
                  </a:lnTo>
                  <a:lnTo>
                    <a:pt x="352870" y="488184"/>
                  </a:lnTo>
                  <a:lnTo>
                    <a:pt x="380606" y="452608"/>
                  </a:lnTo>
                  <a:lnTo>
                    <a:pt x="409196" y="418154"/>
                  </a:lnTo>
                  <a:lnTo>
                    <a:pt x="438616" y="384850"/>
                  </a:lnTo>
                  <a:lnTo>
                    <a:pt x="468846" y="352724"/>
                  </a:lnTo>
                  <a:lnTo>
                    <a:pt x="499862" y="321804"/>
                  </a:lnTo>
                  <a:lnTo>
                    <a:pt x="531644" y="292119"/>
                  </a:lnTo>
                  <a:lnTo>
                    <a:pt x="564169" y="263696"/>
                  </a:lnTo>
                  <a:lnTo>
                    <a:pt x="597416" y="236563"/>
                  </a:lnTo>
                  <a:lnTo>
                    <a:pt x="631362" y="210750"/>
                  </a:lnTo>
                  <a:lnTo>
                    <a:pt x="665985" y="186283"/>
                  </a:lnTo>
                  <a:lnTo>
                    <a:pt x="701265" y="163191"/>
                  </a:lnTo>
                  <a:lnTo>
                    <a:pt x="737178" y="141502"/>
                  </a:lnTo>
                  <a:lnTo>
                    <a:pt x="773703" y="121244"/>
                  </a:lnTo>
                  <a:lnTo>
                    <a:pt x="810818" y="102445"/>
                  </a:lnTo>
                  <a:lnTo>
                    <a:pt x="848501" y="85134"/>
                  </a:lnTo>
                  <a:lnTo>
                    <a:pt x="886730" y="69337"/>
                  </a:lnTo>
                  <a:lnTo>
                    <a:pt x="925483" y="55085"/>
                  </a:lnTo>
                  <a:lnTo>
                    <a:pt x="964739" y="42404"/>
                  </a:lnTo>
                  <a:lnTo>
                    <a:pt x="1004475" y="31322"/>
                  </a:lnTo>
                  <a:lnTo>
                    <a:pt x="1044670" y="21868"/>
                  </a:lnTo>
                  <a:lnTo>
                    <a:pt x="1085301" y="14071"/>
                  </a:lnTo>
                  <a:lnTo>
                    <a:pt x="1126348" y="7957"/>
                  </a:lnTo>
                  <a:lnTo>
                    <a:pt x="1167786" y="3555"/>
                  </a:lnTo>
                  <a:lnTo>
                    <a:pt x="1209596" y="893"/>
                  </a:lnTo>
                  <a:lnTo>
                    <a:pt x="1251755" y="0"/>
                  </a:lnTo>
                  <a:lnTo>
                    <a:pt x="1293914" y="893"/>
                  </a:lnTo>
                  <a:lnTo>
                    <a:pt x="1335724" y="3555"/>
                  </a:lnTo>
                  <a:lnTo>
                    <a:pt x="1377163" y="7957"/>
                  </a:lnTo>
                  <a:lnTo>
                    <a:pt x="1418209" y="14071"/>
                  </a:lnTo>
                  <a:lnTo>
                    <a:pt x="1458840" y="21868"/>
                  </a:lnTo>
                  <a:lnTo>
                    <a:pt x="1499035" y="31322"/>
                  </a:lnTo>
                  <a:lnTo>
                    <a:pt x="1538771" y="42404"/>
                  </a:lnTo>
                  <a:lnTo>
                    <a:pt x="1578027" y="55085"/>
                  </a:lnTo>
                  <a:lnTo>
                    <a:pt x="1616781" y="69337"/>
                  </a:lnTo>
                  <a:lnTo>
                    <a:pt x="1655010" y="85134"/>
                  </a:lnTo>
                  <a:lnTo>
                    <a:pt x="1692693" y="102445"/>
                  </a:lnTo>
                  <a:lnTo>
                    <a:pt x="1729808" y="121244"/>
                  </a:lnTo>
                  <a:lnTo>
                    <a:pt x="1766333" y="141502"/>
                  </a:lnTo>
                  <a:lnTo>
                    <a:pt x="1802246" y="163191"/>
                  </a:lnTo>
                  <a:lnTo>
                    <a:pt x="1837525" y="186283"/>
                  </a:lnTo>
                  <a:lnTo>
                    <a:pt x="1872149" y="210750"/>
                  </a:lnTo>
                  <a:lnTo>
                    <a:pt x="1906095" y="236563"/>
                  </a:lnTo>
                  <a:lnTo>
                    <a:pt x="1939341" y="263696"/>
                  </a:lnTo>
                  <a:lnTo>
                    <a:pt x="1971866" y="292119"/>
                  </a:lnTo>
                  <a:lnTo>
                    <a:pt x="2003648" y="321804"/>
                  </a:lnTo>
                  <a:lnTo>
                    <a:pt x="2034665" y="352724"/>
                  </a:lnTo>
                  <a:lnTo>
                    <a:pt x="2064894" y="384850"/>
                  </a:lnTo>
                  <a:lnTo>
                    <a:pt x="2094314" y="418154"/>
                  </a:lnTo>
                  <a:lnTo>
                    <a:pt x="2122904" y="452608"/>
                  </a:lnTo>
                  <a:lnTo>
                    <a:pt x="2150641" y="488184"/>
                  </a:lnTo>
                  <a:lnTo>
                    <a:pt x="2177502" y="524855"/>
                  </a:lnTo>
                  <a:lnTo>
                    <a:pt x="2203468" y="562591"/>
                  </a:lnTo>
                  <a:lnTo>
                    <a:pt x="2228514" y="601364"/>
                  </a:lnTo>
                  <a:lnTo>
                    <a:pt x="2252620" y="641148"/>
                  </a:lnTo>
                  <a:lnTo>
                    <a:pt x="2275764" y="681912"/>
                  </a:lnTo>
                  <a:lnTo>
                    <a:pt x="2297924" y="723630"/>
                  </a:lnTo>
                  <a:lnTo>
                    <a:pt x="2319077" y="766274"/>
                  </a:lnTo>
                  <a:lnTo>
                    <a:pt x="2339202" y="809815"/>
                  </a:lnTo>
                  <a:lnTo>
                    <a:pt x="2358278" y="854224"/>
                  </a:lnTo>
                  <a:lnTo>
                    <a:pt x="2376281" y="899475"/>
                  </a:lnTo>
                  <a:lnTo>
                    <a:pt x="2393191" y="945539"/>
                  </a:lnTo>
                  <a:lnTo>
                    <a:pt x="2408984" y="992387"/>
                  </a:lnTo>
                  <a:lnTo>
                    <a:pt x="2423641" y="1039992"/>
                  </a:lnTo>
                  <a:lnTo>
                    <a:pt x="2437137" y="1088326"/>
                  </a:lnTo>
                  <a:lnTo>
                    <a:pt x="2449453" y="1137361"/>
                  </a:lnTo>
                  <a:lnTo>
                    <a:pt x="2460564" y="1187067"/>
                  </a:lnTo>
                  <a:lnTo>
                    <a:pt x="2470451" y="1237418"/>
                  </a:lnTo>
                  <a:lnTo>
                    <a:pt x="2479091" y="1288386"/>
                  </a:lnTo>
                  <a:lnTo>
                    <a:pt x="2486461" y="1339941"/>
                  </a:lnTo>
                  <a:lnTo>
                    <a:pt x="2492541" y="1392057"/>
                  </a:lnTo>
                  <a:lnTo>
                    <a:pt x="2497307" y="1444704"/>
                  </a:lnTo>
                  <a:lnTo>
                    <a:pt x="2500739" y="1497855"/>
                  </a:lnTo>
                  <a:lnTo>
                    <a:pt x="2502814" y="1551482"/>
                  </a:lnTo>
                  <a:lnTo>
                    <a:pt x="2503511" y="1605557"/>
                  </a:lnTo>
                  <a:close/>
                </a:path>
              </a:pathLst>
            </a:custGeom>
            <a:noFill/>
            <a:ln cap="flat" cmpd="sng" w="19750">
              <a:solidFill>
                <a:srgbClr val="2E309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8" name="Google Shape;978;p19"/>
            <p:cNvSpPr/>
            <p:nvPr/>
          </p:nvSpPr>
          <p:spPr>
            <a:xfrm>
              <a:off x="2361946" y="4665144"/>
              <a:ext cx="1676400" cy="652145"/>
            </a:xfrm>
            <a:custGeom>
              <a:rect b="b" l="l" r="r" t="t"/>
              <a:pathLst>
                <a:path extrusionOk="0" h="652145" w="1676400">
                  <a:moveTo>
                    <a:pt x="0" y="651647"/>
                  </a:moveTo>
                  <a:lnTo>
                    <a:pt x="1676135" y="0"/>
                  </a:lnTo>
                </a:path>
              </a:pathLst>
            </a:custGeom>
            <a:noFill/>
            <a:ln cap="flat" cmpd="sng" w="19775">
              <a:solidFill>
                <a:srgbClr val="2E309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79" name="Google Shape;979;p19"/>
          <p:cNvSpPr txBox="1"/>
          <p:nvPr/>
        </p:nvSpPr>
        <p:spPr>
          <a:xfrm>
            <a:off x="7068324" y="2844291"/>
            <a:ext cx="4690110" cy="94897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425056"/>
                </a:solidFill>
                <a:latin typeface="Verdana"/>
                <a:ea typeface="Verdana"/>
                <a:cs typeface="Verdana"/>
                <a:sym typeface="Verdana"/>
              </a:rPr>
              <a:t>dinco 安裝的目標：</a:t>
            </a:r>
            <a:endParaRPr sz="1600">
              <a:solidFill>
                <a:srgbClr val="425056"/>
              </a:solidFill>
              <a:latin typeface="Verdana"/>
              <a:ea typeface="Verdana"/>
              <a:cs typeface="Verdana"/>
              <a:sym typeface="Verdana"/>
            </a:endParaRPr>
          </a:p>
          <a:p>
            <a:pPr indent="0" lvl="0" marL="12700" marR="0" rtl="0" algn="l">
              <a:lnSpc>
                <a:spcPct val="100000"/>
              </a:lnSpc>
              <a:spcBef>
                <a:spcPts val="100"/>
              </a:spcBef>
              <a:spcAft>
                <a:spcPts val="0"/>
              </a:spcAft>
              <a:buNone/>
            </a:pPr>
            <a:r>
              <a:t/>
            </a:r>
            <a:endParaRPr sz="1600">
              <a:solidFill>
                <a:srgbClr val="425056"/>
              </a:solidFill>
              <a:latin typeface="Verdana"/>
              <a:ea typeface="Verdana"/>
              <a:cs typeface="Verdana"/>
              <a:sym typeface="Verdana"/>
            </a:endParaRPr>
          </a:p>
          <a:p>
            <a:pPr indent="-342900" lvl="0" marL="342900" marR="0" rtl="0" algn="l">
              <a:spcBef>
                <a:spcPts val="0"/>
              </a:spcBef>
              <a:spcAft>
                <a:spcPts val="0"/>
              </a:spcAft>
              <a:buClr>
                <a:srgbClr val="000000"/>
              </a:buClr>
              <a:buSzPts val="1400"/>
              <a:buFont typeface="Calibri"/>
              <a:buAutoNum type="arabicPeriod"/>
            </a:pPr>
            <a:r>
              <a:rPr lang="en-US" sz="1400">
                <a:solidFill>
                  <a:srgbClr val="000000"/>
                </a:solidFill>
                <a:latin typeface="Calibri"/>
                <a:ea typeface="Calibri"/>
                <a:cs typeface="Calibri"/>
                <a:sym typeface="Calibri"/>
              </a:rPr>
              <a:t>將突波對 DDCE 的影響降至最低。 </a:t>
            </a:r>
            <a:endParaRPr sz="1400">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400"/>
              <a:buFont typeface="Calibri"/>
              <a:buAutoNum type="arabicPeriod"/>
            </a:pPr>
            <a:r>
              <a:rPr lang="en-US" sz="1400">
                <a:solidFill>
                  <a:srgbClr val="000000"/>
                </a:solidFill>
                <a:latin typeface="Calibri"/>
                <a:ea typeface="Calibri"/>
                <a:cs typeface="Calibri"/>
                <a:sym typeface="Calibri"/>
              </a:rPr>
              <a:t>斷開 DDCE 以執行維護操作，例如絕緣測試。 </a:t>
            </a:r>
            <a:endParaRPr/>
          </a:p>
        </p:txBody>
      </p:sp>
      <p:sp>
        <p:nvSpPr>
          <p:cNvPr id="980" name="Google Shape;980;p19"/>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25</a:t>
            </a:r>
            <a:endParaRPr/>
          </a:p>
        </p:txBody>
      </p:sp>
      <p:sp>
        <p:nvSpPr>
          <p:cNvPr id="981" name="Google Shape;981;p19"/>
          <p:cNvSpPr txBox="1"/>
          <p:nvPr>
            <p:ph type="title"/>
          </p:nvPr>
        </p:nvSpPr>
        <p:spPr>
          <a:xfrm>
            <a:off x="1437005" y="236727"/>
            <a:ext cx="9317355" cy="406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500"/>
              <a:t>4. installation of the products. start-up and record protocol</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 name="Shape 57"/>
        <p:cNvGrpSpPr/>
        <p:nvPr/>
      </p:nvGrpSpPr>
      <p:grpSpPr>
        <a:xfrm>
          <a:off x="0" y="0"/>
          <a:ext cx="0" cy="0"/>
          <a:chOff x="0" y="0"/>
          <a:chExt cx="0" cy="0"/>
        </a:xfrm>
      </p:grpSpPr>
      <p:sp>
        <p:nvSpPr>
          <p:cNvPr id="58" name="Google Shape;58;p2"/>
          <p:cNvSpPr txBox="1"/>
          <p:nvPr>
            <p:ph type="title"/>
          </p:nvPr>
        </p:nvSpPr>
        <p:spPr>
          <a:xfrm>
            <a:off x="2827426" y="235202"/>
            <a:ext cx="653732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1. Dinnteco International introduction</a:t>
            </a:r>
            <a:endParaRPr sz="2800"/>
          </a:p>
        </p:txBody>
      </p:sp>
      <p:sp>
        <p:nvSpPr>
          <p:cNvPr id="59" name="Google Shape;59;p2"/>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2"/>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2"/>
          <p:cNvSpPr txBox="1"/>
          <p:nvPr/>
        </p:nvSpPr>
        <p:spPr>
          <a:xfrm>
            <a:off x="506755" y="1178052"/>
            <a:ext cx="11179175" cy="1613903"/>
          </a:xfrm>
          <a:prstGeom prst="rect">
            <a:avLst/>
          </a:prstGeom>
          <a:noFill/>
          <a:ln>
            <a:noFill/>
          </a:ln>
        </p:spPr>
        <p:txBody>
          <a:bodyPr anchorCtr="0" anchor="t" bIns="0" lIns="0" spcFirstLastPara="1" rIns="0" wrap="square" tIns="35550">
            <a:spAutoFit/>
          </a:bodyPr>
          <a:lstStyle/>
          <a:p>
            <a:pPr indent="0" lvl="0" marL="0" marR="0" rtl="0" algn="l">
              <a:lnSpc>
                <a:spcPct val="150000"/>
              </a:lnSpc>
              <a:spcBef>
                <a:spcPts val="0"/>
              </a:spcBef>
              <a:spcAft>
                <a:spcPts val="0"/>
              </a:spcAft>
              <a:buNone/>
            </a:pPr>
            <a:r>
              <a:rPr b="0" i="0" lang="en-US" sz="1400">
                <a:solidFill>
                  <a:srgbClr val="262626"/>
                </a:solidFill>
                <a:latin typeface="Calibri"/>
                <a:ea typeface="Calibri"/>
                <a:cs typeface="Calibri"/>
                <a:sym typeface="Calibri"/>
              </a:rPr>
              <a:t>Dinnteco International 設計、製造和銷售一系列創新的電力保護設備，包括可變電場補償裝置（DDCE 產品）、可變頻率電磁補償器（Dineol 產品）、用於防止高頻接地感應浪湧的接地濾波器（dynfil 濾波器），以及保護連接器（dinco）。這些產品均採用符合主要國際標準和認證的專利技術，確保卓越的性能和可靠性。</a:t>
            </a:r>
            <a:endParaRPr/>
          </a:p>
          <a:p>
            <a:pPr indent="0" lvl="0" marL="0" marR="0" rtl="0" algn="l">
              <a:lnSpc>
                <a:spcPct val="150000"/>
              </a:lnSpc>
              <a:spcBef>
                <a:spcPts val="0"/>
              </a:spcBef>
              <a:spcAft>
                <a:spcPts val="0"/>
              </a:spcAft>
              <a:buNone/>
            </a:pPr>
            <a:r>
              <a:rPr b="0" i="0" lang="en-US" sz="1400">
                <a:solidFill>
                  <a:srgbClr val="262626"/>
                </a:solidFill>
                <a:latin typeface="Calibri"/>
                <a:ea typeface="Calibri"/>
                <a:cs typeface="Calibri"/>
                <a:sym typeface="Calibri"/>
              </a:rPr>
              <a:t>Dinnteco International 擁有 12 年的行業經驗，並已開發出適用於所有市場領域的保護模型和設計。我們的產品在全球擁有 8,000 台設備的使用者，並在 30 個國家/地區提供業務支持。此外，我們的產品還附有</a:t>
            </a:r>
            <a:r>
              <a:rPr b="1" i="0" lang="en-US" sz="1400" u="sng">
                <a:solidFill>
                  <a:srgbClr val="FF0000"/>
                </a:solidFill>
                <a:latin typeface="Calibri"/>
                <a:ea typeface="Calibri"/>
                <a:cs typeface="Calibri"/>
                <a:sym typeface="Calibri"/>
              </a:rPr>
              <a:t>價值 600 萬歐元的全球產物責任保險</a:t>
            </a:r>
            <a:r>
              <a:rPr b="0" i="0" lang="en-US" sz="1400">
                <a:solidFill>
                  <a:srgbClr val="262626"/>
                </a:solidFill>
                <a:latin typeface="Calibri"/>
                <a:ea typeface="Calibri"/>
                <a:cs typeface="Calibri"/>
                <a:sym typeface="Calibri"/>
              </a:rPr>
              <a:t>，為客戶提供額外的保障和信心。</a:t>
            </a:r>
            <a:endParaRPr/>
          </a:p>
        </p:txBody>
      </p:sp>
      <p:sp>
        <p:nvSpPr>
          <p:cNvPr id="62" name="Google Shape;62;p2"/>
          <p:cNvSpPr/>
          <p:nvPr/>
        </p:nvSpPr>
        <p:spPr>
          <a:xfrm>
            <a:off x="2746997" y="3554728"/>
            <a:ext cx="1254243" cy="19037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3" name="Google Shape;63;p2"/>
          <p:cNvGrpSpPr/>
          <p:nvPr/>
        </p:nvGrpSpPr>
        <p:grpSpPr>
          <a:xfrm>
            <a:off x="4724400" y="3784520"/>
            <a:ext cx="6152527" cy="1530057"/>
            <a:chOff x="4688535" y="3948861"/>
            <a:chExt cx="6152527" cy="1530057"/>
          </a:xfrm>
        </p:grpSpPr>
        <p:sp>
          <p:nvSpPr>
            <p:cNvPr id="64" name="Google Shape;64;p2"/>
            <p:cNvSpPr/>
            <p:nvPr/>
          </p:nvSpPr>
          <p:spPr>
            <a:xfrm>
              <a:off x="4688535" y="4404594"/>
              <a:ext cx="2805419" cy="85044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2"/>
            <p:cNvSpPr/>
            <p:nvPr/>
          </p:nvSpPr>
          <p:spPr>
            <a:xfrm>
              <a:off x="7391946" y="3948861"/>
              <a:ext cx="3449116" cy="1530057"/>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6" name="Google Shape;66;p2"/>
          <p:cNvSpPr txBox="1"/>
          <p:nvPr/>
        </p:nvSpPr>
        <p:spPr>
          <a:xfrm>
            <a:off x="8660282" y="5564124"/>
            <a:ext cx="563880"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425056"/>
                </a:solidFill>
                <a:latin typeface="Verdana"/>
                <a:ea typeface="Verdana"/>
                <a:cs typeface="Verdana"/>
                <a:sym typeface="Verdana"/>
              </a:rPr>
              <a:t>dineol</a:t>
            </a:r>
            <a:endParaRPr sz="1400">
              <a:solidFill>
                <a:schemeClr val="dk1"/>
              </a:solidFill>
              <a:latin typeface="Verdana"/>
              <a:ea typeface="Verdana"/>
              <a:cs typeface="Verdana"/>
              <a:sym typeface="Verdana"/>
            </a:endParaRPr>
          </a:p>
        </p:txBody>
      </p:sp>
      <p:sp>
        <p:nvSpPr>
          <p:cNvPr id="67" name="Google Shape;67;p2"/>
          <p:cNvSpPr txBox="1"/>
          <p:nvPr/>
        </p:nvSpPr>
        <p:spPr>
          <a:xfrm>
            <a:off x="481356" y="6333287"/>
            <a:ext cx="195580" cy="245745"/>
          </a:xfrm>
          <a:prstGeom prst="rect">
            <a:avLst/>
          </a:prstGeom>
          <a:noFill/>
          <a:ln>
            <a:noFill/>
          </a:ln>
        </p:spPr>
        <p:txBody>
          <a:bodyPr anchorCtr="0" anchor="t" bIns="0" lIns="0" spcFirstLastPara="1" rIns="0" wrap="square" tIns="11425">
            <a:spAutoFit/>
          </a:bodyPr>
          <a:lstStyle/>
          <a:p>
            <a:pPr indent="0" lvl="0" marL="38100" marR="0" rtl="0" algn="l">
              <a:lnSpc>
                <a:spcPct val="100000"/>
              </a:lnSpc>
              <a:spcBef>
                <a:spcPts val="0"/>
              </a:spcBef>
              <a:spcAft>
                <a:spcPts val="0"/>
              </a:spcAft>
              <a:buNone/>
            </a:pPr>
            <a:r>
              <a:rPr lang="en-US" sz="1400">
                <a:solidFill>
                  <a:schemeClr val="dk1"/>
                </a:solidFill>
                <a:latin typeface="Verdana"/>
                <a:ea typeface="Verdana"/>
                <a:cs typeface="Verdana"/>
                <a:sym typeface="Verdana"/>
              </a:rPr>
              <a:t>2</a:t>
            </a:r>
            <a:endParaRPr sz="1400">
              <a:solidFill>
                <a:schemeClr val="dk1"/>
              </a:solidFill>
              <a:latin typeface="Verdana"/>
              <a:ea typeface="Verdana"/>
              <a:cs typeface="Verdana"/>
              <a:sym typeface="Verdana"/>
            </a:endParaRPr>
          </a:p>
        </p:txBody>
      </p:sp>
      <p:sp>
        <p:nvSpPr>
          <p:cNvPr id="68" name="Google Shape;68;p2"/>
          <p:cNvSpPr txBox="1"/>
          <p:nvPr/>
        </p:nvSpPr>
        <p:spPr>
          <a:xfrm>
            <a:off x="5103139" y="5414772"/>
            <a:ext cx="1986914" cy="455295"/>
          </a:xfrm>
          <a:prstGeom prst="rect">
            <a:avLst/>
          </a:prstGeom>
          <a:noFill/>
          <a:ln>
            <a:noFill/>
          </a:ln>
        </p:spPr>
        <p:txBody>
          <a:bodyPr anchorCtr="0" anchor="t" bIns="0" lIns="0" spcFirstLastPara="1" rIns="0" wrap="square" tIns="9525">
            <a:spAutoFit/>
          </a:bodyPr>
          <a:lstStyle/>
          <a:p>
            <a:pPr indent="-263525" lvl="0" marL="275590" marR="5080" rtl="0" algn="l">
              <a:lnSpc>
                <a:spcPct val="101400"/>
              </a:lnSpc>
              <a:spcBef>
                <a:spcPts val="0"/>
              </a:spcBef>
              <a:spcAft>
                <a:spcPts val="0"/>
              </a:spcAft>
              <a:buNone/>
            </a:pPr>
            <a:r>
              <a:rPr lang="en-US" sz="1400">
                <a:solidFill>
                  <a:srgbClr val="425056"/>
                </a:solidFill>
                <a:latin typeface="Verdana"/>
                <a:ea typeface="Verdana"/>
                <a:cs typeface="Verdana"/>
                <a:sym typeface="Verdana"/>
              </a:rPr>
              <a:t>dinfil ground filter and  dinco connector</a:t>
            </a:r>
            <a:endParaRPr sz="1400">
              <a:solidFill>
                <a:schemeClr val="dk1"/>
              </a:solidFill>
              <a:latin typeface="Verdana"/>
              <a:ea typeface="Verdana"/>
              <a:cs typeface="Verdana"/>
              <a:sym typeface="Verdana"/>
            </a:endParaRPr>
          </a:p>
        </p:txBody>
      </p:sp>
      <p:sp>
        <p:nvSpPr>
          <p:cNvPr id="69" name="Google Shape;69;p2"/>
          <p:cNvSpPr txBox="1"/>
          <p:nvPr/>
        </p:nvSpPr>
        <p:spPr>
          <a:xfrm>
            <a:off x="3075355" y="5564124"/>
            <a:ext cx="55562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425056"/>
                </a:solidFill>
                <a:latin typeface="Verdana"/>
                <a:ea typeface="Verdana"/>
                <a:cs typeface="Verdana"/>
                <a:sym typeface="Verdana"/>
              </a:rPr>
              <a:t>DDCE</a:t>
            </a:r>
            <a:endParaRPr sz="1400">
              <a:solidFill>
                <a:schemeClr val="dk1"/>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grpSp>
        <p:nvGrpSpPr>
          <p:cNvPr id="986" name="Google Shape;986;p20"/>
          <p:cNvGrpSpPr/>
          <p:nvPr/>
        </p:nvGrpSpPr>
        <p:grpSpPr>
          <a:xfrm>
            <a:off x="1917662" y="1353654"/>
            <a:ext cx="3835400" cy="4422140"/>
            <a:chOff x="1917662" y="1353654"/>
            <a:chExt cx="3835400" cy="4422140"/>
          </a:xfrm>
        </p:grpSpPr>
        <p:sp>
          <p:nvSpPr>
            <p:cNvPr id="987" name="Google Shape;987;p20"/>
            <p:cNvSpPr/>
            <p:nvPr/>
          </p:nvSpPr>
          <p:spPr>
            <a:xfrm>
              <a:off x="2044312" y="1363179"/>
              <a:ext cx="3649399" cy="435037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8" name="Google Shape;988;p20"/>
            <p:cNvSpPr/>
            <p:nvPr/>
          </p:nvSpPr>
          <p:spPr>
            <a:xfrm>
              <a:off x="1917662" y="1353654"/>
              <a:ext cx="3835400" cy="4422140"/>
            </a:xfrm>
            <a:custGeom>
              <a:rect b="b" l="l" r="r" t="t"/>
              <a:pathLst>
                <a:path extrusionOk="0" h="4422140" w="3835400">
                  <a:moveTo>
                    <a:pt x="0" y="0"/>
                  </a:moveTo>
                  <a:lnTo>
                    <a:pt x="3834892" y="0"/>
                  </a:lnTo>
                  <a:lnTo>
                    <a:pt x="3834892" y="4421902"/>
                  </a:lnTo>
                  <a:lnTo>
                    <a:pt x="0" y="442190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89" name="Google Shape;989;p20"/>
          <p:cNvGrpSpPr/>
          <p:nvPr/>
        </p:nvGrpSpPr>
        <p:grpSpPr>
          <a:xfrm>
            <a:off x="6439446" y="1353667"/>
            <a:ext cx="3328670" cy="4422140"/>
            <a:chOff x="6439446" y="1353667"/>
            <a:chExt cx="3328670" cy="4422140"/>
          </a:xfrm>
        </p:grpSpPr>
        <p:sp>
          <p:nvSpPr>
            <p:cNvPr id="990" name="Google Shape;990;p20"/>
            <p:cNvSpPr/>
            <p:nvPr/>
          </p:nvSpPr>
          <p:spPr>
            <a:xfrm>
              <a:off x="6510675" y="1396974"/>
              <a:ext cx="3236658" cy="433527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1" name="Google Shape;991;p20"/>
            <p:cNvSpPr/>
            <p:nvPr/>
          </p:nvSpPr>
          <p:spPr>
            <a:xfrm>
              <a:off x="6439446" y="1353667"/>
              <a:ext cx="3328670" cy="4422140"/>
            </a:xfrm>
            <a:custGeom>
              <a:rect b="b" l="l" r="r" t="t"/>
              <a:pathLst>
                <a:path extrusionOk="0" h="4422140" w="3328670">
                  <a:moveTo>
                    <a:pt x="0" y="0"/>
                  </a:moveTo>
                  <a:lnTo>
                    <a:pt x="3328631" y="0"/>
                  </a:lnTo>
                  <a:lnTo>
                    <a:pt x="3328631" y="4421902"/>
                  </a:lnTo>
                  <a:lnTo>
                    <a:pt x="0" y="442190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92" name="Google Shape;992;p20"/>
          <p:cNvSpPr txBox="1"/>
          <p:nvPr/>
        </p:nvSpPr>
        <p:spPr>
          <a:xfrm>
            <a:off x="202578" y="319145"/>
            <a:ext cx="11786843" cy="272062"/>
          </a:xfrm>
          <a:prstGeom prst="rect">
            <a:avLst/>
          </a:prstGeom>
          <a:noFill/>
          <a:ln>
            <a:noFill/>
          </a:ln>
        </p:spPr>
        <p:txBody>
          <a:bodyPr anchorCtr="0" anchor="t" bIns="0" lIns="0" spcFirstLastPara="1" rIns="0" wrap="square" tIns="6350">
            <a:spAutoFit/>
          </a:bodyPr>
          <a:lstStyle/>
          <a:p>
            <a:pPr indent="263525" lvl="0" marL="12700" marR="5080" rtl="0" algn="l">
              <a:lnSpc>
                <a:spcPct val="102200"/>
              </a:lnSpc>
              <a:spcBef>
                <a:spcPts val="0"/>
              </a:spcBef>
              <a:spcAft>
                <a:spcPts val="0"/>
              </a:spcAft>
              <a:buNone/>
            </a:pPr>
            <a:r>
              <a:rPr lang="en-US" sz="1800">
                <a:solidFill>
                  <a:srgbClr val="1F4297"/>
                </a:solidFill>
                <a:latin typeface="Verdana"/>
                <a:ea typeface="Verdana"/>
                <a:cs typeface="Verdana"/>
                <a:sym typeface="Verdana"/>
              </a:rPr>
              <a:t>8.在國際認可的實驗室進行的符合 UNE EN IEC 62305、UNE EN 62561 和 UNE EN IEC 61400-24 標準的實驗室測試</a:t>
            </a:r>
            <a:endParaRPr sz="1800">
              <a:solidFill>
                <a:schemeClr val="dk1"/>
              </a:solidFill>
              <a:latin typeface="Verdana"/>
              <a:ea typeface="Verdana"/>
              <a:cs typeface="Verdana"/>
              <a:sym typeface="Verdana"/>
            </a:endParaRPr>
          </a:p>
        </p:txBody>
      </p:sp>
      <p:sp>
        <p:nvSpPr>
          <p:cNvPr id="993" name="Google Shape;993;p20"/>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32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grpSp>
        <p:nvGrpSpPr>
          <p:cNvPr id="998" name="Google Shape;998;p21"/>
          <p:cNvGrpSpPr/>
          <p:nvPr/>
        </p:nvGrpSpPr>
        <p:grpSpPr>
          <a:xfrm>
            <a:off x="1372501" y="1330414"/>
            <a:ext cx="3731260" cy="4568825"/>
            <a:chOff x="1372501" y="1330414"/>
            <a:chExt cx="3731260" cy="4568825"/>
          </a:xfrm>
        </p:grpSpPr>
        <p:sp>
          <p:nvSpPr>
            <p:cNvPr id="999" name="Google Shape;999;p21"/>
            <p:cNvSpPr/>
            <p:nvPr/>
          </p:nvSpPr>
          <p:spPr>
            <a:xfrm>
              <a:off x="1400494" y="1345583"/>
              <a:ext cx="3693627" cy="454388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0" name="Google Shape;1000;p21"/>
            <p:cNvSpPr/>
            <p:nvPr/>
          </p:nvSpPr>
          <p:spPr>
            <a:xfrm>
              <a:off x="1372501" y="1330414"/>
              <a:ext cx="3731260" cy="4568825"/>
            </a:xfrm>
            <a:custGeom>
              <a:rect b="b" l="l" r="r" t="t"/>
              <a:pathLst>
                <a:path extrusionOk="0" h="4568825" w="3731260">
                  <a:moveTo>
                    <a:pt x="0" y="0"/>
                  </a:moveTo>
                  <a:lnTo>
                    <a:pt x="3731152" y="0"/>
                  </a:lnTo>
                  <a:lnTo>
                    <a:pt x="3731152" y="4568582"/>
                  </a:lnTo>
                  <a:lnTo>
                    <a:pt x="0" y="456858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01" name="Google Shape;1001;p21"/>
          <p:cNvGrpSpPr/>
          <p:nvPr/>
        </p:nvGrpSpPr>
        <p:grpSpPr>
          <a:xfrm>
            <a:off x="5435092" y="1330414"/>
            <a:ext cx="5394960" cy="4568825"/>
            <a:chOff x="5435092" y="1330414"/>
            <a:chExt cx="5394960" cy="4568825"/>
          </a:xfrm>
        </p:grpSpPr>
        <p:sp>
          <p:nvSpPr>
            <p:cNvPr id="1002" name="Google Shape;1002;p21"/>
            <p:cNvSpPr/>
            <p:nvPr/>
          </p:nvSpPr>
          <p:spPr>
            <a:xfrm>
              <a:off x="5546681" y="1647934"/>
              <a:ext cx="5188259" cy="424153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3" name="Google Shape;1003;p21"/>
            <p:cNvSpPr/>
            <p:nvPr/>
          </p:nvSpPr>
          <p:spPr>
            <a:xfrm>
              <a:off x="5435092" y="1330414"/>
              <a:ext cx="5394960" cy="4568825"/>
            </a:xfrm>
            <a:custGeom>
              <a:rect b="b" l="l" r="r" t="t"/>
              <a:pathLst>
                <a:path extrusionOk="0" h="4568825" w="5394959">
                  <a:moveTo>
                    <a:pt x="0" y="0"/>
                  </a:moveTo>
                  <a:lnTo>
                    <a:pt x="5394433" y="0"/>
                  </a:lnTo>
                  <a:lnTo>
                    <a:pt x="5394433" y="4568582"/>
                  </a:lnTo>
                  <a:lnTo>
                    <a:pt x="0" y="456858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04" name="Google Shape;1004;p21"/>
          <p:cNvSpPr txBox="1"/>
          <p:nvPr/>
        </p:nvSpPr>
        <p:spPr>
          <a:xfrm>
            <a:off x="217715" y="381000"/>
            <a:ext cx="11963399" cy="272062"/>
          </a:xfrm>
          <a:prstGeom prst="rect">
            <a:avLst/>
          </a:prstGeom>
          <a:noFill/>
          <a:ln>
            <a:noFill/>
          </a:ln>
        </p:spPr>
        <p:txBody>
          <a:bodyPr anchorCtr="0" anchor="t" bIns="0" lIns="0" spcFirstLastPara="1" rIns="0" wrap="square" tIns="6350">
            <a:spAutoFit/>
          </a:bodyPr>
          <a:lstStyle/>
          <a:p>
            <a:pPr indent="263525" lvl="0" marL="12700" marR="5080" rtl="0" algn="l">
              <a:lnSpc>
                <a:spcPct val="102200"/>
              </a:lnSpc>
              <a:spcBef>
                <a:spcPts val="0"/>
              </a:spcBef>
              <a:spcAft>
                <a:spcPts val="0"/>
              </a:spcAft>
              <a:buNone/>
            </a:pPr>
            <a:r>
              <a:rPr lang="en-US" sz="1800">
                <a:solidFill>
                  <a:srgbClr val="1F4297"/>
                </a:solidFill>
                <a:latin typeface="Verdana"/>
                <a:ea typeface="Verdana"/>
                <a:cs typeface="Verdana"/>
                <a:sym typeface="Verdana"/>
              </a:rPr>
              <a:t>8.在國際認可的實驗室進行的符合 UNE EN IEC 62305、UNE EN 62561 和 UNE EN IEC 61400-24 標準的實驗室測試</a:t>
            </a:r>
            <a:endParaRPr sz="1800">
              <a:solidFill>
                <a:schemeClr val="dk1"/>
              </a:solidFill>
              <a:latin typeface="Verdana"/>
              <a:ea typeface="Verdana"/>
              <a:cs typeface="Verdana"/>
              <a:sym typeface="Verdana"/>
            </a:endParaRPr>
          </a:p>
        </p:txBody>
      </p:sp>
      <p:sp>
        <p:nvSpPr>
          <p:cNvPr id="1005" name="Google Shape;1005;p21"/>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33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grpSp>
        <p:nvGrpSpPr>
          <p:cNvPr id="1010" name="Google Shape;1010;p22"/>
          <p:cNvGrpSpPr/>
          <p:nvPr/>
        </p:nvGrpSpPr>
        <p:grpSpPr>
          <a:xfrm>
            <a:off x="933654" y="1357515"/>
            <a:ext cx="6096635" cy="4538980"/>
            <a:chOff x="933654" y="1357515"/>
            <a:chExt cx="6096635" cy="4538980"/>
          </a:xfrm>
        </p:grpSpPr>
        <p:sp>
          <p:nvSpPr>
            <p:cNvPr id="1011" name="Google Shape;1011;p22"/>
            <p:cNvSpPr/>
            <p:nvPr/>
          </p:nvSpPr>
          <p:spPr>
            <a:xfrm>
              <a:off x="1002261" y="1409277"/>
              <a:ext cx="5908193" cy="447712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2" name="Google Shape;1012;p22"/>
            <p:cNvSpPr/>
            <p:nvPr/>
          </p:nvSpPr>
          <p:spPr>
            <a:xfrm>
              <a:off x="933654" y="1357515"/>
              <a:ext cx="6096635" cy="4538980"/>
            </a:xfrm>
            <a:custGeom>
              <a:rect b="b" l="l" r="r" t="t"/>
              <a:pathLst>
                <a:path extrusionOk="0" h="4538980" w="6096634">
                  <a:moveTo>
                    <a:pt x="0" y="0"/>
                  </a:moveTo>
                  <a:lnTo>
                    <a:pt x="6096053" y="0"/>
                  </a:lnTo>
                  <a:lnTo>
                    <a:pt x="6096053" y="4538412"/>
                  </a:lnTo>
                  <a:lnTo>
                    <a:pt x="0" y="453841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13" name="Google Shape;1013;p22"/>
          <p:cNvGrpSpPr/>
          <p:nvPr/>
        </p:nvGrpSpPr>
        <p:grpSpPr>
          <a:xfrm>
            <a:off x="7393597" y="1357515"/>
            <a:ext cx="3926840" cy="4538980"/>
            <a:chOff x="7393597" y="1357515"/>
            <a:chExt cx="3926840" cy="4538980"/>
          </a:xfrm>
        </p:grpSpPr>
        <p:sp>
          <p:nvSpPr>
            <p:cNvPr id="1014" name="Google Shape;1014;p22"/>
            <p:cNvSpPr/>
            <p:nvPr/>
          </p:nvSpPr>
          <p:spPr>
            <a:xfrm>
              <a:off x="7472002" y="1367040"/>
              <a:ext cx="3757111" cy="448349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5" name="Google Shape;1015;p22"/>
            <p:cNvSpPr/>
            <p:nvPr/>
          </p:nvSpPr>
          <p:spPr>
            <a:xfrm>
              <a:off x="7393597" y="1357515"/>
              <a:ext cx="3926840" cy="4538980"/>
            </a:xfrm>
            <a:custGeom>
              <a:rect b="b" l="l" r="r" t="t"/>
              <a:pathLst>
                <a:path extrusionOk="0" h="4538980" w="3926840">
                  <a:moveTo>
                    <a:pt x="0" y="0"/>
                  </a:moveTo>
                  <a:lnTo>
                    <a:pt x="3926442" y="0"/>
                  </a:lnTo>
                  <a:lnTo>
                    <a:pt x="3926442" y="4538412"/>
                  </a:lnTo>
                  <a:lnTo>
                    <a:pt x="0" y="453841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16" name="Google Shape;1016;p22"/>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34</a:t>
            </a:r>
            <a:endParaRPr/>
          </a:p>
        </p:txBody>
      </p:sp>
      <p:sp>
        <p:nvSpPr>
          <p:cNvPr id="1017" name="Google Shape;1017;p22"/>
          <p:cNvSpPr txBox="1"/>
          <p:nvPr/>
        </p:nvSpPr>
        <p:spPr>
          <a:xfrm>
            <a:off x="217715" y="381000"/>
            <a:ext cx="11963399" cy="272062"/>
          </a:xfrm>
          <a:prstGeom prst="rect">
            <a:avLst/>
          </a:prstGeom>
          <a:noFill/>
          <a:ln>
            <a:noFill/>
          </a:ln>
        </p:spPr>
        <p:txBody>
          <a:bodyPr anchorCtr="0" anchor="t" bIns="0" lIns="0" spcFirstLastPara="1" rIns="0" wrap="square" tIns="6350">
            <a:spAutoFit/>
          </a:bodyPr>
          <a:lstStyle/>
          <a:p>
            <a:pPr indent="263525" lvl="0" marL="12700" marR="5080" rtl="0" algn="l">
              <a:lnSpc>
                <a:spcPct val="102200"/>
              </a:lnSpc>
              <a:spcBef>
                <a:spcPts val="0"/>
              </a:spcBef>
              <a:spcAft>
                <a:spcPts val="0"/>
              </a:spcAft>
              <a:buNone/>
            </a:pPr>
            <a:r>
              <a:rPr lang="en-US" sz="1800">
                <a:solidFill>
                  <a:srgbClr val="1F4297"/>
                </a:solidFill>
                <a:latin typeface="Verdana"/>
                <a:ea typeface="Verdana"/>
                <a:cs typeface="Verdana"/>
                <a:sym typeface="Verdana"/>
              </a:rPr>
              <a:t>8.在國際認可的實驗室進行的符合 UNE EN IEC 62305、UNE EN 62561 和 UNE EN IEC 61400-24 標準的實驗室測試</a:t>
            </a:r>
            <a:endParaRPr sz="1800">
              <a:solidFill>
                <a:schemeClr val="dk1"/>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1" name="Shape 1021"/>
        <p:cNvGrpSpPr/>
        <p:nvPr/>
      </p:nvGrpSpPr>
      <p:grpSpPr>
        <a:xfrm>
          <a:off x="0" y="0"/>
          <a:ext cx="0" cy="0"/>
          <a:chOff x="0" y="0"/>
          <a:chExt cx="0" cy="0"/>
        </a:xfrm>
      </p:grpSpPr>
      <p:sp>
        <p:nvSpPr>
          <p:cNvPr id="1022" name="Google Shape;1022;p23"/>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3" name="Google Shape;1023;p23"/>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24" name="Google Shape;1024;p23"/>
          <p:cNvGrpSpPr/>
          <p:nvPr/>
        </p:nvGrpSpPr>
        <p:grpSpPr>
          <a:xfrm>
            <a:off x="6264262" y="1468259"/>
            <a:ext cx="5615940" cy="4438650"/>
            <a:chOff x="6264262" y="1468259"/>
            <a:chExt cx="5615940" cy="4438650"/>
          </a:xfrm>
        </p:grpSpPr>
        <p:sp>
          <p:nvSpPr>
            <p:cNvPr id="1025" name="Google Shape;1025;p23"/>
            <p:cNvSpPr/>
            <p:nvPr/>
          </p:nvSpPr>
          <p:spPr>
            <a:xfrm>
              <a:off x="6273787" y="1562448"/>
              <a:ext cx="5376386" cy="427553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6" name="Google Shape;1026;p23"/>
            <p:cNvSpPr/>
            <p:nvPr/>
          </p:nvSpPr>
          <p:spPr>
            <a:xfrm>
              <a:off x="6264262" y="1468259"/>
              <a:ext cx="5615940" cy="4438650"/>
            </a:xfrm>
            <a:custGeom>
              <a:rect b="b" l="l" r="r" t="t"/>
              <a:pathLst>
                <a:path extrusionOk="0" h="4438650" w="5615940">
                  <a:moveTo>
                    <a:pt x="0" y="0"/>
                  </a:moveTo>
                  <a:lnTo>
                    <a:pt x="5615573" y="0"/>
                  </a:lnTo>
                  <a:lnTo>
                    <a:pt x="5615573" y="4438512"/>
                  </a:lnTo>
                  <a:lnTo>
                    <a:pt x="0" y="443851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7" name="Google Shape;1027;p23"/>
            <p:cNvSpPr/>
            <p:nvPr/>
          </p:nvSpPr>
          <p:spPr>
            <a:xfrm>
              <a:off x="6285712" y="1491589"/>
              <a:ext cx="2068195" cy="257810"/>
            </a:xfrm>
            <a:custGeom>
              <a:rect b="b" l="l" r="r" t="t"/>
              <a:pathLst>
                <a:path extrusionOk="0" h="257810" w="2068195">
                  <a:moveTo>
                    <a:pt x="2068017" y="0"/>
                  </a:moveTo>
                  <a:lnTo>
                    <a:pt x="0" y="0"/>
                  </a:lnTo>
                  <a:lnTo>
                    <a:pt x="0" y="257810"/>
                  </a:lnTo>
                  <a:lnTo>
                    <a:pt x="2068017" y="257810"/>
                  </a:lnTo>
                  <a:lnTo>
                    <a:pt x="2068017"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28" name="Google Shape;1028;p23"/>
          <p:cNvSpPr txBox="1"/>
          <p:nvPr/>
        </p:nvSpPr>
        <p:spPr>
          <a:xfrm>
            <a:off x="597561" y="1156715"/>
            <a:ext cx="3935729" cy="1534160"/>
          </a:xfrm>
          <a:prstGeom prst="rect">
            <a:avLst/>
          </a:prstGeom>
          <a:noFill/>
          <a:ln>
            <a:noFill/>
          </a:ln>
        </p:spPr>
        <p:txBody>
          <a:bodyPr anchorCtr="0" anchor="t" bIns="0" lIns="0" spcFirstLastPara="1" rIns="0" wrap="square" tIns="10775">
            <a:spAutoFit/>
          </a:bodyPr>
          <a:lstStyle/>
          <a:p>
            <a:pPr indent="0" lvl="0" marL="12700" marR="5080" rtl="0" algn="just">
              <a:lnSpc>
                <a:spcPct val="100699"/>
              </a:lnSpc>
              <a:spcBef>
                <a:spcPts val="0"/>
              </a:spcBef>
              <a:spcAft>
                <a:spcPts val="0"/>
              </a:spcAft>
              <a:buNone/>
            </a:pPr>
            <a:r>
              <a:rPr lang="en-US" sz="1400">
                <a:solidFill>
                  <a:srgbClr val="425056"/>
                </a:solidFill>
                <a:latin typeface="Verdana"/>
                <a:ea typeface="Verdana"/>
                <a:cs typeface="Verdana"/>
                <a:sym typeface="Verdana"/>
              </a:rPr>
              <a:t>Short impulse injection tests of 100 kA curve  10/350 according to the UNE EN IEC 62305  standard in the products:</a:t>
            </a:r>
            <a:endParaRPr sz="1400">
              <a:solidFill>
                <a:schemeClr val="dk1"/>
              </a:solidFill>
              <a:latin typeface="Verdana"/>
              <a:ea typeface="Verdana"/>
              <a:cs typeface="Verdana"/>
              <a:sym typeface="Verdana"/>
            </a:endParaRPr>
          </a:p>
          <a:p>
            <a:pPr indent="-285750" lvl="0" marL="298450" marR="0" rtl="0" algn="l">
              <a:lnSpc>
                <a:spcPct val="100000"/>
              </a:lnSpc>
              <a:spcBef>
                <a:spcPts val="122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DDCE 100 Plus</a:t>
            </a:r>
            <a:endParaRPr sz="1400">
              <a:solidFill>
                <a:schemeClr val="dk1"/>
              </a:solidFill>
              <a:latin typeface="Verdana"/>
              <a:ea typeface="Verdana"/>
              <a:cs typeface="Verdana"/>
              <a:sym typeface="Verdana"/>
            </a:endParaRPr>
          </a:p>
          <a:p>
            <a:pPr indent="-285750" lvl="0" marL="298450" marR="0" rtl="0" algn="l">
              <a:lnSpc>
                <a:spcPct val="100000"/>
              </a:lnSpc>
              <a:spcBef>
                <a:spcPts val="31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DDCE 50 Plus</a:t>
            </a:r>
            <a:endParaRPr sz="1400">
              <a:solidFill>
                <a:schemeClr val="dk1"/>
              </a:solidFill>
              <a:latin typeface="Verdana"/>
              <a:ea typeface="Verdana"/>
              <a:cs typeface="Verdana"/>
              <a:sym typeface="Verdana"/>
            </a:endParaRPr>
          </a:p>
          <a:p>
            <a:pPr indent="-285750" lvl="0" marL="298450" marR="0" rtl="0" algn="l">
              <a:lnSpc>
                <a:spcPct val="100000"/>
              </a:lnSpc>
              <a:spcBef>
                <a:spcPts val="240"/>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DDCE Marine</a:t>
            </a:r>
            <a:endParaRPr sz="1400">
              <a:solidFill>
                <a:schemeClr val="dk1"/>
              </a:solidFill>
              <a:latin typeface="Verdana"/>
              <a:ea typeface="Verdana"/>
              <a:cs typeface="Verdana"/>
              <a:sym typeface="Verdana"/>
            </a:endParaRPr>
          </a:p>
        </p:txBody>
      </p:sp>
      <p:grpSp>
        <p:nvGrpSpPr>
          <p:cNvPr id="1029" name="Google Shape;1029;p23"/>
          <p:cNvGrpSpPr/>
          <p:nvPr/>
        </p:nvGrpSpPr>
        <p:grpSpPr>
          <a:xfrm>
            <a:off x="541304" y="2896806"/>
            <a:ext cx="5398770" cy="2096135"/>
            <a:chOff x="541304" y="2896806"/>
            <a:chExt cx="5398770" cy="2096135"/>
          </a:xfrm>
        </p:grpSpPr>
        <p:sp>
          <p:nvSpPr>
            <p:cNvPr id="1030" name="Google Shape;1030;p23"/>
            <p:cNvSpPr/>
            <p:nvPr/>
          </p:nvSpPr>
          <p:spPr>
            <a:xfrm>
              <a:off x="3296960" y="3124708"/>
              <a:ext cx="2557250" cy="186764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1" name="Google Shape;1031;p23"/>
            <p:cNvSpPr/>
            <p:nvPr/>
          </p:nvSpPr>
          <p:spPr>
            <a:xfrm>
              <a:off x="541304" y="2896806"/>
              <a:ext cx="2771871" cy="207040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2" name="Google Shape;1032;p23"/>
            <p:cNvSpPr/>
            <p:nvPr/>
          </p:nvSpPr>
          <p:spPr>
            <a:xfrm>
              <a:off x="541304" y="2896806"/>
              <a:ext cx="5398770" cy="2096135"/>
            </a:xfrm>
            <a:custGeom>
              <a:rect b="b" l="l" r="r" t="t"/>
              <a:pathLst>
                <a:path extrusionOk="0" h="2096135" w="5398770">
                  <a:moveTo>
                    <a:pt x="0" y="0"/>
                  </a:moveTo>
                  <a:lnTo>
                    <a:pt x="5398183" y="0"/>
                  </a:lnTo>
                  <a:lnTo>
                    <a:pt x="5398183" y="2095551"/>
                  </a:lnTo>
                  <a:lnTo>
                    <a:pt x="0" y="2095551"/>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33" name="Google Shape;1033;p23"/>
          <p:cNvSpPr txBox="1"/>
          <p:nvPr>
            <p:ph type="title"/>
          </p:nvPr>
        </p:nvSpPr>
        <p:spPr>
          <a:xfrm>
            <a:off x="81283" y="410769"/>
            <a:ext cx="12068783" cy="272062"/>
          </a:xfrm>
          <a:prstGeom prst="rect">
            <a:avLst/>
          </a:prstGeom>
          <a:noFill/>
          <a:ln>
            <a:noFill/>
          </a:ln>
        </p:spPr>
        <p:txBody>
          <a:bodyPr anchorCtr="0" anchor="t" bIns="0" lIns="0" spcFirstLastPara="1" rIns="0" wrap="square" tIns="6350">
            <a:spAutoFit/>
          </a:bodyPr>
          <a:lstStyle/>
          <a:p>
            <a:pPr indent="263525" lvl="0" marL="12700" marR="5080" rtl="0" algn="l">
              <a:lnSpc>
                <a:spcPct val="102200"/>
              </a:lnSpc>
              <a:spcBef>
                <a:spcPts val="0"/>
              </a:spcBef>
              <a:spcAft>
                <a:spcPts val="0"/>
              </a:spcAft>
              <a:buNone/>
            </a:pPr>
            <a:r>
              <a:rPr lang="en-US"/>
              <a:t>8.在國際認可的實驗室進行的符合 UNE EN IEC 62305、UNE EN 62561 和 UNE EN IEC 61400-24 標準的實驗室測試</a:t>
            </a:r>
            <a:endParaRPr/>
          </a:p>
        </p:txBody>
      </p:sp>
      <p:sp>
        <p:nvSpPr>
          <p:cNvPr id="1034" name="Google Shape;1034;p23"/>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35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38" name="Shape 1038"/>
        <p:cNvGrpSpPr/>
        <p:nvPr/>
      </p:nvGrpSpPr>
      <p:grpSpPr>
        <a:xfrm>
          <a:off x="0" y="0"/>
          <a:ext cx="0" cy="0"/>
          <a:chOff x="0" y="0"/>
          <a:chExt cx="0" cy="0"/>
        </a:xfrm>
      </p:grpSpPr>
      <p:sp>
        <p:nvSpPr>
          <p:cNvPr id="1039" name="Google Shape;1039;p24"/>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0" name="Google Shape;1040;p24"/>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p24"/>
          <p:cNvSpPr txBox="1"/>
          <p:nvPr/>
        </p:nvSpPr>
        <p:spPr>
          <a:xfrm>
            <a:off x="597560" y="1156715"/>
            <a:ext cx="3961129" cy="1037590"/>
          </a:xfrm>
          <a:prstGeom prst="rect">
            <a:avLst/>
          </a:prstGeom>
          <a:noFill/>
          <a:ln>
            <a:noFill/>
          </a:ln>
        </p:spPr>
        <p:txBody>
          <a:bodyPr anchorCtr="0" anchor="t" bIns="0" lIns="0" spcFirstLastPara="1" rIns="0" wrap="square" tIns="10775">
            <a:spAutoFit/>
          </a:bodyPr>
          <a:lstStyle/>
          <a:p>
            <a:pPr indent="0" lvl="0" marL="12700" marR="5080" rtl="0" algn="just">
              <a:lnSpc>
                <a:spcPct val="100699"/>
              </a:lnSpc>
              <a:spcBef>
                <a:spcPts val="0"/>
              </a:spcBef>
              <a:spcAft>
                <a:spcPts val="0"/>
              </a:spcAft>
              <a:buNone/>
            </a:pPr>
            <a:r>
              <a:rPr lang="en-US" sz="1400">
                <a:solidFill>
                  <a:srgbClr val="425056"/>
                </a:solidFill>
                <a:latin typeface="Verdana"/>
                <a:ea typeface="Verdana"/>
                <a:cs typeface="Verdana"/>
                <a:sym typeface="Verdana"/>
              </a:rPr>
              <a:t>Short impulse injection tests of 100 kA curve  10/350 according to the UNE EN IEC 62305  standard in the products:</a:t>
            </a:r>
            <a:endParaRPr sz="1400">
              <a:solidFill>
                <a:schemeClr val="dk1"/>
              </a:solidFill>
              <a:latin typeface="Verdana"/>
              <a:ea typeface="Verdana"/>
              <a:cs typeface="Verdana"/>
              <a:sym typeface="Verdana"/>
            </a:endParaRPr>
          </a:p>
          <a:p>
            <a:pPr indent="-285750" lvl="0" marL="298450" marR="0" rtl="0" algn="l">
              <a:lnSpc>
                <a:spcPct val="100000"/>
              </a:lnSpc>
              <a:spcBef>
                <a:spcPts val="122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DDCE Chemical</a:t>
            </a:r>
            <a:endParaRPr sz="1400">
              <a:solidFill>
                <a:schemeClr val="dk1"/>
              </a:solidFill>
              <a:latin typeface="Verdana"/>
              <a:ea typeface="Verdana"/>
              <a:cs typeface="Verdana"/>
              <a:sym typeface="Verdana"/>
            </a:endParaRPr>
          </a:p>
        </p:txBody>
      </p:sp>
      <p:grpSp>
        <p:nvGrpSpPr>
          <p:cNvPr id="1042" name="Google Shape;1042;p24"/>
          <p:cNvGrpSpPr/>
          <p:nvPr/>
        </p:nvGrpSpPr>
        <p:grpSpPr>
          <a:xfrm>
            <a:off x="5396763" y="2900337"/>
            <a:ext cx="5943600" cy="2622550"/>
            <a:chOff x="5396763" y="2900337"/>
            <a:chExt cx="5943600" cy="2622550"/>
          </a:xfrm>
        </p:grpSpPr>
        <p:sp>
          <p:nvSpPr>
            <p:cNvPr id="1043" name="Google Shape;1043;p24"/>
            <p:cNvSpPr/>
            <p:nvPr/>
          </p:nvSpPr>
          <p:spPr>
            <a:xfrm>
              <a:off x="5484586" y="3100785"/>
              <a:ext cx="5707055" cy="229975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4" name="Google Shape;1044;p24"/>
            <p:cNvSpPr/>
            <p:nvPr/>
          </p:nvSpPr>
          <p:spPr>
            <a:xfrm>
              <a:off x="5396763" y="2900337"/>
              <a:ext cx="5943600" cy="2622550"/>
            </a:xfrm>
            <a:custGeom>
              <a:rect b="b" l="l" r="r" t="t"/>
              <a:pathLst>
                <a:path extrusionOk="0" h="2622550" w="5943600">
                  <a:moveTo>
                    <a:pt x="0" y="0"/>
                  </a:moveTo>
                  <a:lnTo>
                    <a:pt x="5943603" y="0"/>
                  </a:lnTo>
                  <a:lnTo>
                    <a:pt x="5943603" y="2622551"/>
                  </a:lnTo>
                  <a:lnTo>
                    <a:pt x="0" y="2622551"/>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45" name="Google Shape;1045;p24"/>
          <p:cNvGrpSpPr/>
          <p:nvPr/>
        </p:nvGrpSpPr>
        <p:grpSpPr>
          <a:xfrm>
            <a:off x="1147616" y="2690799"/>
            <a:ext cx="3609340" cy="3041650"/>
            <a:chOff x="1147616" y="2690799"/>
            <a:chExt cx="3609340" cy="3041650"/>
          </a:xfrm>
        </p:grpSpPr>
        <p:sp>
          <p:nvSpPr>
            <p:cNvPr id="1046" name="Google Shape;1046;p24"/>
            <p:cNvSpPr/>
            <p:nvPr/>
          </p:nvSpPr>
          <p:spPr>
            <a:xfrm>
              <a:off x="1237468" y="2799425"/>
              <a:ext cx="3392275" cy="288631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7" name="Google Shape;1047;p24"/>
            <p:cNvSpPr/>
            <p:nvPr/>
          </p:nvSpPr>
          <p:spPr>
            <a:xfrm>
              <a:off x="1147616" y="2690799"/>
              <a:ext cx="3609340" cy="3041650"/>
            </a:xfrm>
            <a:custGeom>
              <a:rect b="b" l="l" r="r" t="t"/>
              <a:pathLst>
                <a:path extrusionOk="0" h="3041650" w="3609340">
                  <a:moveTo>
                    <a:pt x="0" y="0"/>
                  </a:moveTo>
                  <a:lnTo>
                    <a:pt x="3609052" y="0"/>
                  </a:lnTo>
                  <a:lnTo>
                    <a:pt x="3609052" y="3041631"/>
                  </a:lnTo>
                  <a:lnTo>
                    <a:pt x="0" y="3041631"/>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48" name="Google Shape;1048;p24"/>
          <p:cNvSpPr txBox="1"/>
          <p:nvPr>
            <p:ph type="title"/>
          </p:nvPr>
        </p:nvSpPr>
        <p:spPr>
          <a:xfrm>
            <a:off x="228600" y="252344"/>
            <a:ext cx="12373583" cy="272062"/>
          </a:xfrm>
          <a:prstGeom prst="rect">
            <a:avLst/>
          </a:prstGeom>
          <a:noFill/>
          <a:ln>
            <a:noFill/>
          </a:ln>
        </p:spPr>
        <p:txBody>
          <a:bodyPr anchorCtr="0" anchor="t" bIns="0" lIns="0" spcFirstLastPara="1" rIns="0" wrap="square" tIns="6350">
            <a:spAutoFit/>
          </a:bodyPr>
          <a:lstStyle/>
          <a:p>
            <a:pPr indent="263525" lvl="0" marL="12700" marR="5080" rtl="0" algn="l">
              <a:lnSpc>
                <a:spcPct val="102200"/>
              </a:lnSpc>
              <a:spcBef>
                <a:spcPts val="0"/>
              </a:spcBef>
              <a:spcAft>
                <a:spcPts val="0"/>
              </a:spcAft>
              <a:buNone/>
            </a:pPr>
            <a:r>
              <a:rPr lang="en-US"/>
              <a:t>8.在國際認可的實驗室進行的符合 UNE EN IEC 62305、UNE EN 62561 和 UNE EN IEC 61400-24 標準的實驗室測試</a:t>
            </a:r>
            <a:endParaRPr/>
          </a:p>
        </p:txBody>
      </p:sp>
      <p:sp>
        <p:nvSpPr>
          <p:cNvPr id="1049" name="Google Shape;1049;p24"/>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36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53" name="Shape 1053"/>
        <p:cNvGrpSpPr/>
        <p:nvPr/>
      </p:nvGrpSpPr>
      <p:grpSpPr>
        <a:xfrm>
          <a:off x="0" y="0"/>
          <a:ext cx="0" cy="0"/>
          <a:chOff x="0" y="0"/>
          <a:chExt cx="0" cy="0"/>
        </a:xfrm>
      </p:grpSpPr>
      <p:sp>
        <p:nvSpPr>
          <p:cNvPr id="1054" name="Google Shape;1054;p25"/>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25"/>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6" name="Google Shape;1056;p25"/>
          <p:cNvSpPr txBox="1"/>
          <p:nvPr/>
        </p:nvSpPr>
        <p:spPr>
          <a:xfrm>
            <a:off x="597561" y="1156715"/>
            <a:ext cx="3940175" cy="1037590"/>
          </a:xfrm>
          <a:prstGeom prst="rect">
            <a:avLst/>
          </a:prstGeom>
          <a:noFill/>
          <a:ln>
            <a:noFill/>
          </a:ln>
        </p:spPr>
        <p:txBody>
          <a:bodyPr anchorCtr="0" anchor="t" bIns="0" lIns="0" spcFirstLastPara="1" rIns="0" wrap="square" tIns="10775">
            <a:spAutoFit/>
          </a:bodyPr>
          <a:lstStyle/>
          <a:p>
            <a:pPr indent="0" lvl="0" marL="12700" marR="5080" rtl="0" algn="just">
              <a:lnSpc>
                <a:spcPct val="100699"/>
              </a:lnSpc>
              <a:spcBef>
                <a:spcPts val="0"/>
              </a:spcBef>
              <a:spcAft>
                <a:spcPts val="0"/>
              </a:spcAft>
              <a:buNone/>
            </a:pPr>
            <a:r>
              <a:rPr lang="en-US" sz="1400">
                <a:solidFill>
                  <a:srgbClr val="425056"/>
                </a:solidFill>
                <a:latin typeface="Verdana"/>
                <a:ea typeface="Verdana"/>
                <a:cs typeface="Verdana"/>
                <a:sym typeface="Verdana"/>
              </a:rPr>
              <a:t>Short impulse injection tests of 100 kA curve  10/350 according to the UNE EN IEC 62305  standard in the products:</a:t>
            </a:r>
            <a:endParaRPr sz="1400">
              <a:solidFill>
                <a:schemeClr val="dk1"/>
              </a:solidFill>
              <a:latin typeface="Verdana"/>
              <a:ea typeface="Verdana"/>
              <a:cs typeface="Verdana"/>
              <a:sym typeface="Verdana"/>
            </a:endParaRPr>
          </a:p>
          <a:p>
            <a:pPr indent="-285750" lvl="0" marL="298450" marR="0" rtl="0" algn="l">
              <a:lnSpc>
                <a:spcPct val="100000"/>
              </a:lnSpc>
              <a:spcBef>
                <a:spcPts val="122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DDCE Magma</a:t>
            </a:r>
            <a:endParaRPr sz="1400">
              <a:solidFill>
                <a:schemeClr val="dk1"/>
              </a:solidFill>
              <a:latin typeface="Verdana"/>
              <a:ea typeface="Verdana"/>
              <a:cs typeface="Verdana"/>
              <a:sym typeface="Verdana"/>
            </a:endParaRPr>
          </a:p>
        </p:txBody>
      </p:sp>
      <p:grpSp>
        <p:nvGrpSpPr>
          <p:cNvPr id="1057" name="Google Shape;1057;p25"/>
          <p:cNvGrpSpPr/>
          <p:nvPr/>
        </p:nvGrpSpPr>
        <p:grpSpPr>
          <a:xfrm>
            <a:off x="737961" y="2451709"/>
            <a:ext cx="4747895" cy="3498850"/>
            <a:chOff x="737961" y="2451709"/>
            <a:chExt cx="4747895" cy="3498850"/>
          </a:xfrm>
        </p:grpSpPr>
        <p:sp>
          <p:nvSpPr>
            <p:cNvPr id="1058" name="Google Shape;1058;p25"/>
            <p:cNvSpPr/>
            <p:nvPr/>
          </p:nvSpPr>
          <p:spPr>
            <a:xfrm>
              <a:off x="761645" y="2461234"/>
              <a:ext cx="4650908" cy="347980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25"/>
            <p:cNvSpPr/>
            <p:nvPr/>
          </p:nvSpPr>
          <p:spPr>
            <a:xfrm>
              <a:off x="737961" y="2451709"/>
              <a:ext cx="4747895" cy="3498850"/>
            </a:xfrm>
            <a:custGeom>
              <a:rect b="b" l="l" r="r" t="t"/>
              <a:pathLst>
                <a:path extrusionOk="0" h="3498850" w="4747895">
                  <a:moveTo>
                    <a:pt x="0" y="0"/>
                  </a:moveTo>
                  <a:lnTo>
                    <a:pt x="4747832" y="0"/>
                  </a:lnTo>
                  <a:lnTo>
                    <a:pt x="4747832" y="3498851"/>
                  </a:lnTo>
                  <a:lnTo>
                    <a:pt x="0" y="3498851"/>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60" name="Google Shape;1060;p25"/>
          <p:cNvGrpSpPr/>
          <p:nvPr/>
        </p:nvGrpSpPr>
        <p:grpSpPr>
          <a:xfrm>
            <a:off x="5711964" y="2643162"/>
            <a:ext cx="5886450" cy="3115945"/>
            <a:chOff x="5711964" y="2643162"/>
            <a:chExt cx="5886450" cy="3115945"/>
          </a:xfrm>
        </p:grpSpPr>
        <p:sp>
          <p:nvSpPr>
            <p:cNvPr id="1061" name="Google Shape;1061;p25"/>
            <p:cNvSpPr/>
            <p:nvPr/>
          </p:nvSpPr>
          <p:spPr>
            <a:xfrm>
              <a:off x="5739056" y="2722871"/>
              <a:ext cx="5761997" cy="288634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25"/>
            <p:cNvSpPr/>
            <p:nvPr/>
          </p:nvSpPr>
          <p:spPr>
            <a:xfrm>
              <a:off x="5711964" y="2643162"/>
              <a:ext cx="5886450" cy="3115945"/>
            </a:xfrm>
            <a:custGeom>
              <a:rect b="b" l="l" r="r" t="t"/>
              <a:pathLst>
                <a:path extrusionOk="0" h="3115945" w="5886450">
                  <a:moveTo>
                    <a:pt x="0" y="0"/>
                  </a:moveTo>
                  <a:lnTo>
                    <a:pt x="5886453" y="0"/>
                  </a:lnTo>
                  <a:lnTo>
                    <a:pt x="5886453" y="3115941"/>
                  </a:lnTo>
                  <a:lnTo>
                    <a:pt x="0" y="3115941"/>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63" name="Google Shape;1063;p25"/>
          <p:cNvSpPr txBox="1"/>
          <p:nvPr>
            <p:ph type="title"/>
          </p:nvPr>
        </p:nvSpPr>
        <p:spPr>
          <a:xfrm>
            <a:off x="316810" y="262175"/>
            <a:ext cx="11957587" cy="272062"/>
          </a:xfrm>
          <a:prstGeom prst="rect">
            <a:avLst/>
          </a:prstGeom>
          <a:noFill/>
          <a:ln>
            <a:noFill/>
          </a:ln>
        </p:spPr>
        <p:txBody>
          <a:bodyPr anchorCtr="0" anchor="t" bIns="0" lIns="0" spcFirstLastPara="1" rIns="0" wrap="square" tIns="6350">
            <a:spAutoFit/>
          </a:bodyPr>
          <a:lstStyle/>
          <a:p>
            <a:pPr indent="263525" lvl="0" marL="12700" marR="5080" rtl="0" algn="l">
              <a:lnSpc>
                <a:spcPct val="102200"/>
              </a:lnSpc>
              <a:spcBef>
                <a:spcPts val="0"/>
              </a:spcBef>
              <a:spcAft>
                <a:spcPts val="0"/>
              </a:spcAft>
              <a:buNone/>
            </a:pPr>
            <a:r>
              <a:rPr lang="en-US"/>
              <a:t>8.在國際認可的實驗室進行的符合 UNE EN IEC 62305、UNE EN 62561 和 UNE EN IEC 61400-24 標準的實驗室測試</a:t>
            </a:r>
            <a:endParaRPr/>
          </a:p>
        </p:txBody>
      </p:sp>
      <p:sp>
        <p:nvSpPr>
          <p:cNvPr id="1064" name="Google Shape;1064;p25"/>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37</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68" name="Shape 1068"/>
        <p:cNvGrpSpPr/>
        <p:nvPr/>
      </p:nvGrpSpPr>
      <p:grpSpPr>
        <a:xfrm>
          <a:off x="0" y="0"/>
          <a:ext cx="0" cy="0"/>
          <a:chOff x="0" y="0"/>
          <a:chExt cx="0" cy="0"/>
        </a:xfrm>
      </p:grpSpPr>
      <p:sp>
        <p:nvSpPr>
          <p:cNvPr id="1069" name="Google Shape;1069;p26"/>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0" name="Google Shape;1070;p26"/>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1" name="Google Shape;1071;p26"/>
          <p:cNvSpPr txBox="1"/>
          <p:nvPr/>
        </p:nvSpPr>
        <p:spPr>
          <a:xfrm>
            <a:off x="597561" y="1156715"/>
            <a:ext cx="4354830" cy="1254125"/>
          </a:xfrm>
          <a:prstGeom prst="rect">
            <a:avLst/>
          </a:prstGeom>
          <a:noFill/>
          <a:ln>
            <a:noFill/>
          </a:ln>
        </p:spPr>
        <p:txBody>
          <a:bodyPr anchorCtr="0" anchor="t" bIns="0" lIns="0" spcFirstLastPara="1" rIns="0" wrap="square" tIns="10150">
            <a:spAutoFit/>
          </a:bodyPr>
          <a:lstStyle/>
          <a:p>
            <a:pPr indent="0" lvl="0" marL="12700" marR="5080" rtl="0" algn="just">
              <a:lnSpc>
                <a:spcPct val="101000"/>
              </a:lnSpc>
              <a:spcBef>
                <a:spcPts val="0"/>
              </a:spcBef>
              <a:spcAft>
                <a:spcPts val="0"/>
              </a:spcAft>
              <a:buNone/>
            </a:pPr>
            <a:r>
              <a:rPr lang="en-US" sz="1400">
                <a:solidFill>
                  <a:srgbClr val="425056"/>
                </a:solidFill>
                <a:latin typeface="Verdana"/>
                <a:ea typeface="Verdana"/>
                <a:cs typeface="Verdana"/>
                <a:sym typeface="Verdana"/>
              </a:rPr>
              <a:t>Short impulse injection tests of 200 kA curve  10/350 and charge Q up to 2,400 C accumulated  according to the UNE EN IEC 61400-24:2019  standard in the products:</a:t>
            </a:r>
            <a:endParaRPr sz="1400">
              <a:solidFill>
                <a:schemeClr val="dk1"/>
              </a:solidFill>
              <a:latin typeface="Verdana"/>
              <a:ea typeface="Verdana"/>
              <a:cs typeface="Verdana"/>
              <a:sym typeface="Verdana"/>
            </a:endParaRPr>
          </a:p>
          <a:p>
            <a:pPr indent="-285750" lvl="0" marL="298450" marR="0" rtl="0" algn="l">
              <a:lnSpc>
                <a:spcPct val="100000"/>
              </a:lnSpc>
              <a:spcBef>
                <a:spcPts val="122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dineol</a:t>
            </a:r>
            <a:endParaRPr sz="1400">
              <a:solidFill>
                <a:schemeClr val="dk1"/>
              </a:solidFill>
              <a:latin typeface="Verdana"/>
              <a:ea typeface="Verdana"/>
              <a:cs typeface="Verdana"/>
              <a:sym typeface="Verdana"/>
            </a:endParaRPr>
          </a:p>
        </p:txBody>
      </p:sp>
      <p:grpSp>
        <p:nvGrpSpPr>
          <p:cNvPr id="1072" name="Google Shape;1072;p26"/>
          <p:cNvGrpSpPr/>
          <p:nvPr/>
        </p:nvGrpSpPr>
        <p:grpSpPr>
          <a:xfrm>
            <a:off x="977667" y="2594343"/>
            <a:ext cx="4732020" cy="3468370"/>
            <a:chOff x="977667" y="2594343"/>
            <a:chExt cx="4732020" cy="3468370"/>
          </a:xfrm>
        </p:grpSpPr>
        <p:sp>
          <p:nvSpPr>
            <p:cNvPr id="1073" name="Google Shape;1073;p26"/>
            <p:cNvSpPr/>
            <p:nvPr/>
          </p:nvSpPr>
          <p:spPr>
            <a:xfrm>
              <a:off x="1041539" y="2603868"/>
              <a:ext cx="4596198" cy="344913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4" name="Google Shape;1074;p26"/>
            <p:cNvSpPr/>
            <p:nvPr/>
          </p:nvSpPr>
          <p:spPr>
            <a:xfrm>
              <a:off x="977667" y="2594343"/>
              <a:ext cx="4732020" cy="3468370"/>
            </a:xfrm>
            <a:custGeom>
              <a:rect b="b" l="l" r="r" t="t"/>
              <a:pathLst>
                <a:path extrusionOk="0" h="3468370" w="4732020">
                  <a:moveTo>
                    <a:pt x="0" y="0"/>
                  </a:moveTo>
                  <a:lnTo>
                    <a:pt x="4731712" y="0"/>
                  </a:lnTo>
                  <a:lnTo>
                    <a:pt x="4731712" y="3468191"/>
                  </a:lnTo>
                  <a:lnTo>
                    <a:pt x="0" y="3468191"/>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75" name="Google Shape;1075;p26"/>
          <p:cNvGrpSpPr/>
          <p:nvPr/>
        </p:nvGrpSpPr>
        <p:grpSpPr>
          <a:xfrm>
            <a:off x="6538265" y="1086358"/>
            <a:ext cx="3870325" cy="4976495"/>
            <a:chOff x="6538265" y="1086358"/>
            <a:chExt cx="3870325" cy="4976495"/>
          </a:xfrm>
        </p:grpSpPr>
        <p:sp>
          <p:nvSpPr>
            <p:cNvPr id="1076" name="Google Shape;1076;p26"/>
            <p:cNvSpPr/>
            <p:nvPr/>
          </p:nvSpPr>
          <p:spPr>
            <a:xfrm>
              <a:off x="6591692" y="1158631"/>
              <a:ext cx="3712877" cy="489437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7" name="Google Shape;1077;p26"/>
            <p:cNvSpPr/>
            <p:nvPr/>
          </p:nvSpPr>
          <p:spPr>
            <a:xfrm>
              <a:off x="6538265" y="1086358"/>
              <a:ext cx="3870325" cy="4976495"/>
            </a:xfrm>
            <a:custGeom>
              <a:rect b="b" l="l" r="r" t="t"/>
              <a:pathLst>
                <a:path extrusionOk="0" h="4976495" w="3870325">
                  <a:moveTo>
                    <a:pt x="0" y="0"/>
                  </a:moveTo>
                  <a:lnTo>
                    <a:pt x="3869922" y="0"/>
                  </a:lnTo>
                  <a:lnTo>
                    <a:pt x="3869922" y="4976182"/>
                  </a:lnTo>
                  <a:lnTo>
                    <a:pt x="0" y="497618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78" name="Google Shape;1078;p26"/>
          <p:cNvSpPr txBox="1"/>
          <p:nvPr>
            <p:ph type="title"/>
          </p:nvPr>
        </p:nvSpPr>
        <p:spPr>
          <a:xfrm>
            <a:off x="251765" y="237783"/>
            <a:ext cx="12573000" cy="272062"/>
          </a:xfrm>
          <a:prstGeom prst="rect">
            <a:avLst/>
          </a:prstGeom>
          <a:noFill/>
          <a:ln>
            <a:noFill/>
          </a:ln>
        </p:spPr>
        <p:txBody>
          <a:bodyPr anchorCtr="0" anchor="t" bIns="0" lIns="0" spcFirstLastPara="1" rIns="0" wrap="square" tIns="6350">
            <a:spAutoFit/>
          </a:bodyPr>
          <a:lstStyle/>
          <a:p>
            <a:pPr indent="263525" lvl="0" marL="12700" marR="5080" rtl="0" algn="l">
              <a:lnSpc>
                <a:spcPct val="102200"/>
              </a:lnSpc>
              <a:spcBef>
                <a:spcPts val="0"/>
              </a:spcBef>
              <a:spcAft>
                <a:spcPts val="0"/>
              </a:spcAft>
              <a:buNone/>
            </a:pPr>
            <a:r>
              <a:rPr lang="en-US"/>
              <a:t>8.在國際認可的實驗室進行的符合 UNE EN IEC 62305、UNE EN 62561 和 UNE EN IEC 61400-24 標準的實驗室測試</a:t>
            </a:r>
            <a:endParaRPr/>
          </a:p>
        </p:txBody>
      </p:sp>
      <p:sp>
        <p:nvSpPr>
          <p:cNvPr id="1079" name="Google Shape;1079;p26"/>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38</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83" name="Shape 1083"/>
        <p:cNvGrpSpPr/>
        <p:nvPr/>
      </p:nvGrpSpPr>
      <p:grpSpPr>
        <a:xfrm>
          <a:off x="0" y="0"/>
          <a:ext cx="0" cy="0"/>
          <a:chOff x="0" y="0"/>
          <a:chExt cx="0" cy="0"/>
        </a:xfrm>
      </p:grpSpPr>
      <p:sp>
        <p:nvSpPr>
          <p:cNvPr id="1084" name="Google Shape;1084;p27"/>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5" name="Google Shape;1085;p27"/>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27"/>
          <p:cNvSpPr txBox="1"/>
          <p:nvPr/>
        </p:nvSpPr>
        <p:spPr>
          <a:xfrm>
            <a:off x="597561" y="1156715"/>
            <a:ext cx="4372610" cy="1254125"/>
          </a:xfrm>
          <a:prstGeom prst="rect">
            <a:avLst/>
          </a:prstGeom>
          <a:noFill/>
          <a:ln>
            <a:noFill/>
          </a:ln>
        </p:spPr>
        <p:txBody>
          <a:bodyPr anchorCtr="0" anchor="t" bIns="0" lIns="0" spcFirstLastPara="1" rIns="0" wrap="square" tIns="10150">
            <a:spAutoFit/>
          </a:bodyPr>
          <a:lstStyle/>
          <a:p>
            <a:pPr indent="0" lvl="0" marL="12700" marR="5080" rtl="0" algn="just">
              <a:lnSpc>
                <a:spcPct val="101000"/>
              </a:lnSpc>
              <a:spcBef>
                <a:spcPts val="0"/>
              </a:spcBef>
              <a:spcAft>
                <a:spcPts val="0"/>
              </a:spcAft>
              <a:buNone/>
            </a:pPr>
            <a:r>
              <a:rPr lang="en-US" sz="1400">
                <a:solidFill>
                  <a:srgbClr val="425056"/>
                </a:solidFill>
                <a:latin typeface="Verdana"/>
                <a:ea typeface="Verdana"/>
                <a:cs typeface="Verdana"/>
                <a:sym typeface="Verdana"/>
              </a:rPr>
              <a:t>Short impulse injection tests of 200 kA curve  10/350 and charge Q up to 2,400 C accumulated  according to the UNE EN IEC 61400-24:2019  standard in the products:</a:t>
            </a:r>
            <a:endParaRPr sz="1400">
              <a:solidFill>
                <a:schemeClr val="dk1"/>
              </a:solidFill>
              <a:latin typeface="Verdana"/>
              <a:ea typeface="Verdana"/>
              <a:cs typeface="Verdana"/>
              <a:sym typeface="Verdana"/>
            </a:endParaRPr>
          </a:p>
          <a:p>
            <a:pPr indent="-285750" lvl="0" marL="298450" marR="0" rtl="0" algn="l">
              <a:lnSpc>
                <a:spcPct val="100000"/>
              </a:lnSpc>
              <a:spcBef>
                <a:spcPts val="122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DDCE 100 Plus</a:t>
            </a:r>
            <a:endParaRPr sz="1400">
              <a:solidFill>
                <a:schemeClr val="dk1"/>
              </a:solidFill>
              <a:latin typeface="Verdana"/>
              <a:ea typeface="Verdana"/>
              <a:cs typeface="Verdana"/>
              <a:sym typeface="Verdana"/>
            </a:endParaRPr>
          </a:p>
        </p:txBody>
      </p:sp>
      <p:grpSp>
        <p:nvGrpSpPr>
          <p:cNvPr id="1087" name="Google Shape;1087;p27"/>
          <p:cNvGrpSpPr/>
          <p:nvPr/>
        </p:nvGrpSpPr>
        <p:grpSpPr>
          <a:xfrm>
            <a:off x="1269758" y="2667152"/>
            <a:ext cx="4456430" cy="3297554"/>
            <a:chOff x="1269758" y="2667152"/>
            <a:chExt cx="4456430" cy="3297554"/>
          </a:xfrm>
        </p:grpSpPr>
        <p:sp>
          <p:nvSpPr>
            <p:cNvPr id="1088" name="Google Shape;1088;p27"/>
            <p:cNvSpPr/>
            <p:nvPr/>
          </p:nvSpPr>
          <p:spPr>
            <a:xfrm>
              <a:off x="1330117" y="2705752"/>
              <a:ext cx="4306347" cy="324918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9" name="Google Shape;1089;p27"/>
            <p:cNvSpPr/>
            <p:nvPr/>
          </p:nvSpPr>
          <p:spPr>
            <a:xfrm>
              <a:off x="1269758" y="2667152"/>
              <a:ext cx="4456430" cy="3297554"/>
            </a:xfrm>
            <a:custGeom>
              <a:rect b="b" l="l" r="r" t="t"/>
              <a:pathLst>
                <a:path extrusionOk="0" h="3297554" w="4456430">
                  <a:moveTo>
                    <a:pt x="0" y="0"/>
                  </a:moveTo>
                  <a:lnTo>
                    <a:pt x="4456122" y="0"/>
                  </a:lnTo>
                  <a:lnTo>
                    <a:pt x="4456122" y="3297311"/>
                  </a:lnTo>
                  <a:lnTo>
                    <a:pt x="0" y="3297311"/>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90" name="Google Shape;1090;p27"/>
          <p:cNvGrpSpPr/>
          <p:nvPr/>
        </p:nvGrpSpPr>
        <p:grpSpPr>
          <a:xfrm>
            <a:off x="6466128" y="1064793"/>
            <a:ext cx="3938270" cy="5020310"/>
            <a:chOff x="6466128" y="1064793"/>
            <a:chExt cx="3938270" cy="5020310"/>
          </a:xfrm>
        </p:grpSpPr>
        <p:sp>
          <p:nvSpPr>
            <p:cNvPr id="1091" name="Google Shape;1091;p27"/>
            <p:cNvSpPr/>
            <p:nvPr/>
          </p:nvSpPr>
          <p:spPr>
            <a:xfrm>
              <a:off x="6520328" y="1093478"/>
              <a:ext cx="3778240" cy="498155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2" name="Google Shape;1092;p27"/>
            <p:cNvSpPr/>
            <p:nvPr/>
          </p:nvSpPr>
          <p:spPr>
            <a:xfrm>
              <a:off x="6466128" y="1064793"/>
              <a:ext cx="3938270" cy="5020310"/>
            </a:xfrm>
            <a:custGeom>
              <a:rect b="b" l="l" r="r" t="t"/>
              <a:pathLst>
                <a:path extrusionOk="0" h="5020310" w="3938270">
                  <a:moveTo>
                    <a:pt x="0" y="0"/>
                  </a:moveTo>
                  <a:lnTo>
                    <a:pt x="3937702" y="0"/>
                  </a:lnTo>
                  <a:lnTo>
                    <a:pt x="3937702" y="5019772"/>
                  </a:lnTo>
                  <a:lnTo>
                    <a:pt x="0" y="501977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93" name="Google Shape;1093;p27"/>
          <p:cNvSpPr txBox="1"/>
          <p:nvPr>
            <p:ph type="title"/>
          </p:nvPr>
        </p:nvSpPr>
        <p:spPr>
          <a:xfrm>
            <a:off x="284153" y="192109"/>
            <a:ext cx="12871987" cy="272062"/>
          </a:xfrm>
          <a:prstGeom prst="rect">
            <a:avLst/>
          </a:prstGeom>
          <a:noFill/>
          <a:ln>
            <a:noFill/>
          </a:ln>
        </p:spPr>
        <p:txBody>
          <a:bodyPr anchorCtr="0" anchor="t" bIns="0" lIns="0" spcFirstLastPara="1" rIns="0" wrap="square" tIns="6350">
            <a:spAutoFit/>
          </a:bodyPr>
          <a:lstStyle/>
          <a:p>
            <a:pPr indent="263525" lvl="0" marL="12700" marR="5080" rtl="0" algn="l">
              <a:lnSpc>
                <a:spcPct val="102200"/>
              </a:lnSpc>
              <a:spcBef>
                <a:spcPts val="0"/>
              </a:spcBef>
              <a:spcAft>
                <a:spcPts val="0"/>
              </a:spcAft>
              <a:buNone/>
            </a:pPr>
            <a:r>
              <a:rPr lang="en-US"/>
              <a:t>8.在國際認可的實驗室進行的符合 UNE EN IEC 62305、UNE EN 62561 和 UNE EN IEC 61400-24 標準的實驗室測試</a:t>
            </a:r>
            <a:endParaRPr/>
          </a:p>
        </p:txBody>
      </p:sp>
      <p:sp>
        <p:nvSpPr>
          <p:cNvPr id="1094" name="Google Shape;1094;p27"/>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39</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98" name="Shape 1098"/>
        <p:cNvGrpSpPr/>
        <p:nvPr/>
      </p:nvGrpSpPr>
      <p:grpSpPr>
        <a:xfrm>
          <a:off x="0" y="0"/>
          <a:ext cx="0" cy="0"/>
          <a:chOff x="0" y="0"/>
          <a:chExt cx="0" cy="0"/>
        </a:xfrm>
      </p:grpSpPr>
      <p:sp>
        <p:nvSpPr>
          <p:cNvPr id="1099" name="Google Shape;1099;p28"/>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0" name="Google Shape;1100;p28"/>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1" name="Google Shape;1101;p28"/>
          <p:cNvSpPr txBox="1"/>
          <p:nvPr/>
        </p:nvSpPr>
        <p:spPr>
          <a:xfrm>
            <a:off x="597561" y="1156715"/>
            <a:ext cx="4354830" cy="1254125"/>
          </a:xfrm>
          <a:prstGeom prst="rect">
            <a:avLst/>
          </a:prstGeom>
          <a:noFill/>
          <a:ln>
            <a:noFill/>
          </a:ln>
        </p:spPr>
        <p:txBody>
          <a:bodyPr anchorCtr="0" anchor="t" bIns="0" lIns="0" spcFirstLastPara="1" rIns="0" wrap="square" tIns="10150">
            <a:spAutoFit/>
          </a:bodyPr>
          <a:lstStyle/>
          <a:p>
            <a:pPr indent="0" lvl="0" marL="12700" marR="5080" rtl="0" algn="just">
              <a:lnSpc>
                <a:spcPct val="101000"/>
              </a:lnSpc>
              <a:spcBef>
                <a:spcPts val="0"/>
              </a:spcBef>
              <a:spcAft>
                <a:spcPts val="0"/>
              </a:spcAft>
              <a:buNone/>
            </a:pPr>
            <a:r>
              <a:rPr lang="en-US" sz="1400">
                <a:solidFill>
                  <a:srgbClr val="425056"/>
                </a:solidFill>
                <a:latin typeface="Verdana"/>
                <a:ea typeface="Verdana"/>
                <a:cs typeface="Verdana"/>
                <a:sym typeface="Verdana"/>
              </a:rPr>
              <a:t>Short impulse injection tests of 200 kA curve  10/350 and charge Q up to 2,400 C accumulated  according to the UNE EN IEC 61400-24:2019  standard in the products:</a:t>
            </a:r>
            <a:endParaRPr sz="1400">
              <a:solidFill>
                <a:schemeClr val="dk1"/>
              </a:solidFill>
              <a:latin typeface="Verdana"/>
              <a:ea typeface="Verdana"/>
              <a:cs typeface="Verdana"/>
              <a:sym typeface="Verdana"/>
            </a:endParaRPr>
          </a:p>
          <a:p>
            <a:pPr indent="-285750" lvl="0" marL="298450" marR="0" rtl="0" algn="l">
              <a:lnSpc>
                <a:spcPct val="100000"/>
              </a:lnSpc>
              <a:spcBef>
                <a:spcPts val="122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dinfil filter</a:t>
            </a:r>
            <a:endParaRPr sz="1400">
              <a:solidFill>
                <a:schemeClr val="dk1"/>
              </a:solidFill>
              <a:latin typeface="Verdana"/>
              <a:ea typeface="Verdana"/>
              <a:cs typeface="Verdana"/>
              <a:sym typeface="Verdana"/>
            </a:endParaRPr>
          </a:p>
        </p:txBody>
      </p:sp>
      <p:grpSp>
        <p:nvGrpSpPr>
          <p:cNvPr id="1102" name="Google Shape;1102;p28"/>
          <p:cNvGrpSpPr/>
          <p:nvPr/>
        </p:nvGrpSpPr>
        <p:grpSpPr>
          <a:xfrm>
            <a:off x="3072003" y="2203869"/>
            <a:ext cx="2712720" cy="3862070"/>
            <a:chOff x="3072003" y="2203869"/>
            <a:chExt cx="2712720" cy="3862070"/>
          </a:xfrm>
        </p:grpSpPr>
        <p:sp>
          <p:nvSpPr>
            <p:cNvPr id="1103" name="Google Shape;1103;p28"/>
            <p:cNvSpPr/>
            <p:nvPr/>
          </p:nvSpPr>
          <p:spPr>
            <a:xfrm>
              <a:off x="3106792" y="2213394"/>
              <a:ext cx="2667973" cy="380753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4" name="Google Shape;1104;p28"/>
            <p:cNvSpPr/>
            <p:nvPr/>
          </p:nvSpPr>
          <p:spPr>
            <a:xfrm>
              <a:off x="3072003" y="2203869"/>
              <a:ext cx="2712720" cy="3862070"/>
            </a:xfrm>
            <a:custGeom>
              <a:rect b="b" l="l" r="r" t="t"/>
              <a:pathLst>
                <a:path extrusionOk="0" h="3862070" w="2712720">
                  <a:moveTo>
                    <a:pt x="0" y="0"/>
                  </a:moveTo>
                  <a:lnTo>
                    <a:pt x="2712281" y="0"/>
                  </a:lnTo>
                  <a:lnTo>
                    <a:pt x="2712281" y="3862032"/>
                  </a:lnTo>
                  <a:lnTo>
                    <a:pt x="0" y="386203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05" name="Google Shape;1105;p28"/>
          <p:cNvGrpSpPr/>
          <p:nvPr/>
        </p:nvGrpSpPr>
        <p:grpSpPr>
          <a:xfrm>
            <a:off x="6427381" y="1148143"/>
            <a:ext cx="4002404" cy="4918075"/>
            <a:chOff x="6427381" y="1148143"/>
            <a:chExt cx="4002404" cy="4918075"/>
          </a:xfrm>
        </p:grpSpPr>
        <p:sp>
          <p:nvSpPr>
            <p:cNvPr id="1106" name="Google Shape;1106;p28"/>
            <p:cNvSpPr/>
            <p:nvPr/>
          </p:nvSpPr>
          <p:spPr>
            <a:xfrm>
              <a:off x="6489696" y="1234027"/>
              <a:ext cx="3847824" cy="475186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7" name="Google Shape;1107;p28"/>
            <p:cNvSpPr/>
            <p:nvPr/>
          </p:nvSpPr>
          <p:spPr>
            <a:xfrm>
              <a:off x="6427381" y="1148143"/>
              <a:ext cx="4002404" cy="4918075"/>
            </a:xfrm>
            <a:custGeom>
              <a:rect b="b" l="l" r="r" t="t"/>
              <a:pathLst>
                <a:path extrusionOk="0" h="4918075" w="4002404">
                  <a:moveTo>
                    <a:pt x="0" y="0"/>
                  </a:moveTo>
                  <a:lnTo>
                    <a:pt x="4001782" y="0"/>
                  </a:lnTo>
                  <a:lnTo>
                    <a:pt x="4001782" y="4917762"/>
                  </a:lnTo>
                  <a:lnTo>
                    <a:pt x="0" y="491776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08" name="Google Shape;1108;p28"/>
          <p:cNvSpPr txBox="1"/>
          <p:nvPr>
            <p:ph type="title"/>
          </p:nvPr>
        </p:nvSpPr>
        <p:spPr>
          <a:xfrm>
            <a:off x="316810" y="257357"/>
            <a:ext cx="13329187" cy="272062"/>
          </a:xfrm>
          <a:prstGeom prst="rect">
            <a:avLst/>
          </a:prstGeom>
          <a:noFill/>
          <a:ln>
            <a:noFill/>
          </a:ln>
        </p:spPr>
        <p:txBody>
          <a:bodyPr anchorCtr="0" anchor="t" bIns="0" lIns="0" spcFirstLastPara="1" rIns="0" wrap="square" tIns="6350">
            <a:spAutoFit/>
          </a:bodyPr>
          <a:lstStyle/>
          <a:p>
            <a:pPr indent="263525" lvl="0" marL="12700" marR="5080" rtl="0" algn="l">
              <a:lnSpc>
                <a:spcPct val="102200"/>
              </a:lnSpc>
              <a:spcBef>
                <a:spcPts val="0"/>
              </a:spcBef>
              <a:spcAft>
                <a:spcPts val="0"/>
              </a:spcAft>
              <a:buNone/>
            </a:pPr>
            <a:r>
              <a:rPr lang="en-US"/>
              <a:t>8.在國際認可的實驗室進行的符合 UNE EN IEC 62305、UNE EN 62561 和 UNE EN IEC 61400-24 標準的實驗室測試</a:t>
            </a:r>
            <a:endParaRPr/>
          </a:p>
        </p:txBody>
      </p:sp>
      <p:sp>
        <p:nvSpPr>
          <p:cNvPr id="1109" name="Google Shape;1109;p28"/>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40</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3" name="Shape 1113"/>
        <p:cNvGrpSpPr/>
        <p:nvPr/>
      </p:nvGrpSpPr>
      <p:grpSpPr>
        <a:xfrm>
          <a:off x="0" y="0"/>
          <a:ext cx="0" cy="0"/>
          <a:chOff x="0" y="0"/>
          <a:chExt cx="0" cy="0"/>
        </a:xfrm>
      </p:grpSpPr>
      <p:sp>
        <p:nvSpPr>
          <p:cNvPr id="1114" name="Google Shape;1114;p29"/>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5" name="Google Shape;1115;p29"/>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6" name="Google Shape;1116;p29"/>
          <p:cNvSpPr txBox="1"/>
          <p:nvPr/>
        </p:nvSpPr>
        <p:spPr>
          <a:xfrm>
            <a:off x="597561" y="1156715"/>
            <a:ext cx="4424680" cy="1254125"/>
          </a:xfrm>
          <a:prstGeom prst="rect">
            <a:avLst/>
          </a:prstGeom>
          <a:noFill/>
          <a:ln>
            <a:noFill/>
          </a:ln>
        </p:spPr>
        <p:txBody>
          <a:bodyPr anchorCtr="0" anchor="t" bIns="0" lIns="0" spcFirstLastPara="1" rIns="0" wrap="square" tIns="10150">
            <a:spAutoFit/>
          </a:bodyPr>
          <a:lstStyle/>
          <a:p>
            <a:pPr indent="0" lvl="0" marL="12700" marR="5080" rtl="0" algn="just">
              <a:lnSpc>
                <a:spcPct val="101000"/>
              </a:lnSpc>
              <a:spcBef>
                <a:spcPts val="0"/>
              </a:spcBef>
              <a:spcAft>
                <a:spcPts val="0"/>
              </a:spcAft>
              <a:buNone/>
            </a:pPr>
            <a:r>
              <a:rPr lang="en-US" sz="1400">
                <a:solidFill>
                  <a:srgbClr val="425056"/>
                </a:solidFill>
                <a:latin typeface="Verdana"/>
                <a:ea typeface="Verdana"/>
                <a:cs typeface="Verdana"/>
                <a:sym typeface="Verdana"/>
              </a:rPr>
              <a:t>Short impulse injection tests of 200 kA curve  10/350 and charge Q up to 2,400 C accumulated  according to the UNE EN IEC 61400-24:2019  standard in the products:</a:t>
            </a:r>
            <a:endParaRPr sz="1400">
              <a:solidFill>
                <a:schemeClr val="dk1"/>
              </a:solidFill>
              <a:latin typeface="Verdana"/>
              <a:ea typeface="Verdana"/>
              <a:cs typeface="Verdana"/>
              <a:sym typeface="Verdana"/>
            </a:endParaRPr>
          </a:p>
          <a:p>
            <a:pPr indent="-285750" lvl="0" marL="298450" marR="0" rtl="0" algn="l">
              <a:lnSpc>
                <a:spcPct val="100000"/>
              </a:lnSpc>
              <a:spcBef>
                <a:spcPts val="122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dinfil filter</a:t>
            </a:r>
            <a:endParaRPr sz="1400">
              <a:solidFill>
                <a:schemeClr val="dk1"/>
              </a:solidFill>
              <a:latin typeface="Verdana"/>
              <a:ea typeface="Verdana"/>
              <a:cs typeface="Verdana"/>
              <a:sym typeface="Verdana"/>
            </a:endParaRPr>
          </a:p>
        </p:txBody>
      </p:sp>
      <p:grpSp>
        <p:nvGrpSpPr>
          <p:cNvPr id="1117" name="Google Shape;1117;p29"/>
          <p:cNvGrpSpPr/>
          <p:nvPr/>
        </p:nvGrpSpPr>
        <p:grpSpPr>
          <a:xfrm>
            <a:off x="7103364" y="1067955"/>
            <a:ext cx="4422140" cy="2021839"/>
            <a:chOff x="7103364" y="1067955"/>
            <a:chExt cx="4422140" cy="2021839"/>
          </a:xfrm>
        </p:grpSpPr>
        <p:sp>
          <p:nvSpPr>
            <p:cNvPr id="1118" name="Google Shape;1118;p29"/>
            <p:cNvSpPr/>
            <p:nvPr/>
          </p:nvSpPr>
          <p:spPr>
            <a:xfrm>
              <a:off x="7227855" y="1077480"/>
              <a:ext cx="4219949" cy="196551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9" name="Google Shape;1119;p29"/>
            <p:cNvSpPr/>
            <p:nvPr/>
          </p:nvSpPr>
          <p:spPr>
            <a:xfrm>
              <a:off x="7103364" y="1067955"/>
              <a:ext cx="4422140" cy="2021839"/>
            </a:xfrm>
            <a:custGeom>
              <a:rect b="b" l="l" r="r" t="t"/>
              <a:pathLst>
                <a:path extrusionOk="0" h="2021839" w="4422140">
                  <a:moveTo>
                    <a:pt x="0" y="0"/>
                  </a:moveTo>
                  <a:lnTo>
                    <a:pt x="4421602" y="0"/>
                  </a:lnTo>
                  <a:lnTo>
                    <a:pt x="4421602" y="2021431"/>
                  </a:lnTo>
                  <a:lnTo>
                    <a:pt x="0" y="2021431"/>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0" name="Google Shape;1120;p29"/>
          <p:cNvGrpSpPr/>
          <p:nvPr/>
        </p:nvGrpSpPr>
        <p:grpSpPr>
          <a:xfrm>
            <a:off x="7103351" y="3189185"/>
            <a:ext cx="4420235" cy="2908300"/>
            <a:chOff x="7103351" y="3189185"/>
            <a:chExt cx="4420235" cy="2908300"/>
          </a:xfrm>
        </p:grpSpPr>
        <p:sp>
          <p:nvSpPr>
            <p:cNvPr id="1121" name="Google Shape;1121;p29"/>
            <p:cNvSpPr/>
            <p:nvPr/>
          </p:nvSpPr>
          <p:spPr>
            <a:xfrm>
              <a:off x="7145668" y="3264219"/>
              <a:ext cx="4302326" cy="273826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2" name="Google Shape;1122;p29"/>
            <p:cNvSpPr/>
            <p:nvPr/>
          </p:nvSpPr>
          <p:spPr>
            <a:xfrm>
              <a:off x="7103351" y="3189185"/>
              <a:ext cx="4420235" cy="2908300"/>
            </a:xfrm>
            <a:custGeom>
              <a:rect b="b" l="l" r="r" t="t"/>
              <a:pathLst>
                <a:path extrusionOk="0" h="2908300" w="4420234">
                  <a:moveTo>
                    <a:pt x="0" y="0"/>
                  </a:moveTo>
                  <a:lnTo>
                    <a:pt x="4419742" y="0"/>
                  </a:lnTo>
                  <a:lnTo>
                    <a:pt x="4419742" y="2907991"/>
                  </a:lnTo>
                  <a:lnTo>
                    <a:pt x="0" y="2907991"/>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3" name="Google Shape;1123;p29"/>
          <p:cNvGrpSpPr/>
          <p:nvPr/>
        </p:nvGrpSpPr>
        <p:grpSpPr>
          <a:xfrm>
            <a:off x="794514" y="2771927"/>
            <a:ext cx="5996940" cy="2456955"/>
            <a:chOff x="794514" y="2771927"/>
            <a:chExt cx="5996940" cy="2456955"/>
          </a:xfrm>
        </p:grpSpPr>
        <p:sp>
          <p:nvSpPr>
            <p:cNvPr id="1124" name="Google Shape;1124;p29"/>
            <p:cNvSpPr/>
            <p:nvPr/>
          </p:nvSpPr>
          <p:spPr>
            <a:xfrm>
              <a:off x="3984118" y="3103562"/>
              <a:ext cx="2663274" cy="209809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5" name="Google Shape;1125;p29"/>
            <p:cNvSpPr/>
            <p:nvPr/>
          </p:nvSpPr>
          <p:spPr>
            <a:xfrm>
              <a:off x="832053" y="2771927"/>
              <a:ext cx="3167062" cy="224988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6" name="Google Shape;1126;p29"/>
            <p:cNvSpPr/>
            <p:nvPr/>
          </p:nvSpPr>
          <p:spPr>
            <a:xfrm>
              <a:off x="794514" y="2790482"/>
              <a:ext cx="5996940" cy="2438400"/>
            </a:xfrm>
            <a:custGeom>
              <a:rect b="b" l="l" r="r" t="t"/>
              <a:pathLst>
                <a:path extrusionOk="0" h="2438400" w="5996940">
                  <a:moveTo>
                    <a:pt x="0" y="0"/>
                  </a:moveTo>
                  <a:lnTo>
                    <a:pt x="5996413" y="0"/>
                  </a:lnTo>
                  <a:lnTo>
                    <a:pt x="5996413" y="2438381"/>
                  </a:lnTo>
                  <a:lnTo>
                    <a:pt x="0" y="2438381"/>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27" name="Google Shape;1127;p29"/>
          <p:cNvSpPr txBox="1"/>
          <p:nvPr>
            <p:ph type="title"/>
          </p:nvPr>
        </p:nvSpPr>
        <p:spPr>
          <a:xfrm>
            <a:off x="1225011" y="209803"/>
            <a:ext cx="9741976" cy="554575"/>
          </a:xfrm>
          <a:prstGeom prst="rect">
            <a:avLst/>
          </a:prstGeom>
          <a:noFill/>
          <a:ln>
            <a:noFill/>
          </a:ln>
        </p:spPr>
        <p:txBody>
          <a:bodyPr anchorCtr="0" anchor="t" bIns="0" lIns="0" spcFirstLastPara="1" rIns="0" wrap="square" tIns="6350">
            <a:spAutoFit/>
          </a:bodyPr>
          <a:lstStyle/>
          <a:p>
            <a:pPr indent="263525" lvl="0" marL="12700" marR="5080" rtl="0" algn="l">
              <a:lnSpc>
                <a:spcPct val="102200"/>
              </a:lnSpc>
              <a:spcBef>
                <a:spcPts val="0"/>
              </a:spcBef>
              <a:spcAft>
                <a:spcPts val="0"/>
              </a:spcAft>
              <a:buNone/>
            </a:pPr>
            <a:r>
              <a:rPr lang="en-US"/>
              <a:t>8在國際認可的實驗室進行的符合 UNE EN IEC 62305、UNE EN 62561 和 UNE EN IEC 61400-24 標準的實驗室測試</a:t>
            </a:r>
            <a:endParaRPr/>
          </a:p>
        </p:txBody>
      </p:sp>
      <p:sp>
        <p:nvSpPr>
          <p:cNvPr id="1128" name="Google Shape;1128;p29"/>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41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 name="Shape 73"/>
        <p:cNvGrpSpPr/>
        <p:nvPr/>
      </p:nvGrpSpPr>
      <p:grpSpPr>
        <a:xfrm>
          <a:off x="0" y="0"/>
          <a:ext cx="0" cy="0"/>
          <a:chOff x="0" y="0"/>
          <a:chExt cx="0" cy="0"/>
        </a:xfrm>
      </p:grpSpPr>
      <p:sp>
        <p:nvSpPr>
          <p:cNvPr id="74" name="Google Shape;74;p3"/>
          <p:cNvSpPr txBox="1"/>
          <p:nvPr>
            <p:ph type="title"/>
          </p:nvPr>
        </p:nvSpPr>
        <p:spPr>
          <a:xfrm>
            <a:off x="1273975" y="235202"/>
            <a:ext cx="964374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2. operation of DDCE, dineol, products</a:t>
            </a:r>
            <a:endParaRPr sz="2800"/>
          </a:p>
        </p:txBody>
      </p:sp>
      <p:sp>
        <p:nvSpPr>
          <p:cNvPr id="75" name="Google Shape;75;p3"/>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 name="Google Shape;76;p3"/>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 name="Google Shape;77;p3"/>
          <p:cNvSpPr txBox="1"/>
          <p:nvPr/>
        </p:nvSpPr>
        <p:spPr>
          <a:xfrm>
            <a:off x="506757" y="852785"/>
            <a:ext cx="5029835" cy="1079500"/>
          </a:xfrm>
          <a:prstGeom prst="rect">
            <a:avLst/>
          </a:prstGeom>
          <a:noFill/>
          <a:ln>
            <a:noFill/>
          </a:ln>
        </p:spPr>
        <p:txBody>
          <a:bodyPr anchorCtr="0" anchor="t" bIns="0" lIns="0" spcFirstLastPara="1" rIns="0" wrap="square" tIns="205725">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DDCE</a:t>
            </a:r>
            <a:endParaRPr sz="2200">
              <a:solidFill>
                <a:schemeClr val="dk1"/>
              </a:solidFill>
              <a:latin typeface="Verdana"/>
              <a:ea typeface="Verdana"/>
              <a:cs typeface="Verdana"/>
              <a:sym typeface="Verdana"/>
            </a:endParaRPr>
          </a:p>
          <a:p>
            <a:pPr indent="0" lvl="0" marL="12700" marR="5080" rtl="0" algn="l">
              <a:lnSpc>
                <a:spcPct val="106428"/>
              </a:lnSpc>
              <a:spcBef>
                <a:spcPts val="1175"/>
              </a:spcBef>
              <a:spcAft>
                <a:spcPts val="0"/>
              </a:spcAft>
              <a:buNone/>
            </a:pPr>
            <a:r>
              <a:rPr lang="en-US" sz="1400">
                <a:solidFill>
                  <a:srgbClr val="425056"/>
                </a:solidFill>
                <a:latin typeface="Verdana"/>
                <a:ea typeface="Verdana"/>
                <a:cs typeface="Verdana"/>
                <a:sym typeface="Verdana"/>
              </a:rPr>
              <a:t>Definition: Compensating device for variable electric  fields and sink for variable frequency electric charges.</a:t>
            </a:r>
            <a:endParaRPr sz="1400">
              <a:solidFill>
                <a:schemeClr val="dk1"/>
              </a:solidFill>
              <a:latin typeface="Verdana"/>
              <a:ea typeface="Verdana"/>
              <a:cs typeface="Verdana"/>
              <a:sym typeface="Verdana"/>
            </a:endParaRPr>
          </a:p>
        </p:txBody>
      </p:sp>
      <p:sp>
        <p:nvSpPr>
          <p:cNvPr id="78" name="Google Shape;78;p3"/>
          <p:cNvSpPr txBox="1"/>
          <p:nvPr/>
        </p:nvSpPr>
        <p:spPr>
          <a:xfrm>
            <a:off x="506757" y="2010156"/>
            <a:ext cx="5030470" cy="2126864"/>
          </a:xfrm>
          <a:prstGeom prst="rect">
            <a:avLst/>
          </a:prstGeom>
          <a:noFill/>
          <a:ln>
            <a:noFill/>
          </a:ln>
        </p:spPr>
        <p:txBody>
          <a:bodyPr anchorCtr="0" anchor="t" bIns="0" lIns="0" spcFirstLastPara="1" rIns="0" wrap="square" tIns="33650">
            <a:spAutoFit/>
          </a:bodyPr>
          <a:lstStyle/>
          <a:p>
            <a:pPr indent="-228600" lvl="0" marL="241300" marR="5080" rtl="0" algn="just">
              <a:lnSpc>
                <a:spcPct val="90000"/>
              </a:lnSpc>
              <a:spcBef>
                <a:spcPts val="0"/>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PASSIVE COLLECTOR 裝置由一個傳感器元件和另一個負載接收器組成由絕緣體隔開，設計為根據它們之間的內部和外部距離計算平衡或補償其環境中存在的可變電場，產生最大數量級的電流洩漏。 所有這些過程都由一個壓力通風閥調節，該閥在膨脹和壓縮過程中保持其內部條件不變。</a:t>
            </a:r>
            <a:endParaRPr sz="1400">
              <a:solidFill>
                <a:srgbClr val="425056"/>
              </a:solidFill>
              <a:latin typeface="Verdana"/>
              <a:ea typeface="Verdana"/>
              <a:cs typeface="Verdana"/>
              <a:sym typeface="Verdana"/>
            </a:endParaRPr>
          </a:p>
          <a:p>
            <a:pPr indent="-139700" lvl="0" marL="241300" marR="5080" rtl="0" algn="just">
              <a:lnSpc>
                <a:spcPct val="90000"/>
              </a:lnSpc>
              <a:spcBef>
                <a:spcPts val="265"/>
              </a:spcBef>
              <a:spcAft>
                <a:spcPts val="0"/>
              </a:spcAft>
              <a:buClr>
                <a:schemeClr val="dk1"/>
              </a:buClr>
              <a:buSzPts val="1400"/>
              <a:buFont typeface="Arial"/>
              <a:buNone/>
            </a:pPr>
            <a:r>
              <a:t/>
            </a:r>
            <a:endParaRPr sz="1400">
              <a:solidFill>
                <a:srgbClr val="425056"/>
              </a:solidFill>
              <a:latin typeface="Verdana"/>
              <a:ea typeface="Verdana"/>
              <a:cs typeface="Verdana"/>
              <a:sym typeface="Verdana"/>
            </a:endParaRPr>
          </a:p>
          <a:p>
            <a:pPr indent="-228600" lvl="0" marL="241300" marR="5080" rtl="0" algn="just">
              <a:lnSpc>
                <a:spcPct val="90000"/>
              </a:lnSpc>
              <a:spcBef>
                <a:spcPts val="26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它最大限度地減少了電暈效應，避免了 DDCE 追蹤器上升的產生，從而防止了受保護結構中的雷擊。</a:t>
            </a:r>
            <a:endParaRPr sz="1400">
              <a:solidFill>
                <a:srgbClr val="425056"/>
              </a:solidFill>
              <a:latin typeface="Verdana"/>
              <a:ea typeface="Verdana"/>
              <a:cs typeface="Verdana"/>
              <a:sym typeface="Verdana"/>
            </a:endParaRPr>
          </a:p>
          <a:p>
            <a:pPr indent="-139700" lvl="0" marL="241300" marR="5080" rtl="0" algn="just">
              <a:lnSpc>
                <a:spcPct val="90000"/>
              </a:lnSpc>
              <a:spcBef>
                <a:spcPts val="265"/>
              </a:spcBef>
              <a:spcAft>
                <a:spcPts val="0"/>
              </a:spcAft>
              <a:buClr>
                <a:schemeClr val="dk1"/>
              </a:buClr>
              <a:buSzPts val="1400"/>
              <a:buFont typeface="Arial"/>
              <a:buNone/>
            </a:pPr>
            <a:r>
              <a:t/>
            </a:r>
            <a:endParaRPr sz="1400">
              <a:solidFill>
                <a:srgbClr val="425056"/>
              </a:solidFill>
              <a:latin typeface="Verdana"/>
              <a:ea typeface="Verdana"/>
              <a:cs typeface="Verdana"/>
              <a:sym typeface="Verdana"/>
            </a:endParaRPr>
          </a:p>
          <a:p>
            <a:pPr indent="-228600" lvl="0" marL="241300" marR="5080" rtl="0" algn="just">
              <a:lnSpc>
                <a:spcPct val="90000"/>
              </a:lnSpc>
              <a:spcBef>
                <a:spcPts val="26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它吸收受保護結構中的射頻電磁能，並消散外部介質的射頻作用。</a:t>
            </a:r>
            <a:endParaRPr sz="1400">
              <a:solidFill>
                <a:schemeClr val="dk1"/>
              </a:solidFill>
              <a:latin typeface="Verdana"/>
              <a:ea typeface="Verdana"/>
              <a:cs typeface="Verdana"/>
              <a:sym typeface="Verdana"/>
            </a:endParaRPr>
          </a:p>
        </p:txBody>
      </p:sp>
      <p:sp>
        <p:nvSpPr>
          <p:cNvPr id="79" name="Google Shape;79;p3"/>
          <p:cNvSpPr txBox="1"/>
          <p:nvPr/>
        </p:nvSpPr>
        <p:spPr>
          <a:xfrm>
            <a:off x="9052233" y="4442246"/>
            <a:ext cx="2894965" cy="1082476"/>
          </a:xfrm>
          <a:prstGeom prst="rect">
            <a:avLst/>
          </a:prstGeom>
          <a:noFill/>
          <a:ln>
            <a:noFill/>
          </a:ln>
        </p:spPr>
        <p:txBody>
          <a:bodyPr anchorCtr="0" anchor="t" bIns="0" lIns="0" spcFirstLastPara="1" rIns="0" wrap="square" tIns="9525">
            <a:spAutoFit/>
          </a:bodyPr>
          <a:lstStyle/>
          <a:p>
            <a:pPr indent="0" lvl="0" marL="12700" marR="5715" rtl="0" algn="just">
              <a:lnSpc>
                <a:spcPct val="101400"/>
              </a:lnSpc>
              <a:spcBef>
                <a:spcPts val="0"/>
              </a:spcBef>
              <a:spcAft>
                <a:spcPts val="0"/>
              </a:spcAft>
              <a:buNone/>
            </a:pPr>
            <a:r>
              <a:rPr lang="en-US" sz="1400">
                <a:solidFill>
                  <a:srgbClr val="425056"/>
                </a:solidFill>
                <a:latin typeface="Verdana"/>
                <a:ea typeface="Verdana"/>
                <a:cs typeface="Verdana"/>
                <a:sym typeface="Verdana"/>
              </a:rPr>
              <a:t>通過改變其環境中的電場，它會產生隨著電場增加而增加的電流洩漏。</a:t>
            </a:r>
            <a:endParaRPr sz="1400">
              <a:solidFill>
                <a:srgbClr val="425056"/>
              </a:solidFill>
              <a:latin typeface="Verdana"/>
              <a:ea typeface="Verdana"/>
              <a:cs typeface="Verdana"/>
              <a:sym typeface="Verdana"/>
            </a:endParaRPr>
          </a:p>
          <a:p>
            <a:pPr indent="0" lvl="0" marL="12700" marR="5715" rtl="0" algn="just">
              <a:lnSpc>
                <a:spcPct val="101400"/>
              </a:lnSpc>
              <a:spcBef>
                <a:spcPts val="75"/>
              </a:spcBef>
              <a:spcAft>
                <a:spcPts val="0"/>
              </a:spcAft>
              <a:buNone/>
            </a:pPr>
            <a:r>
              <a:t/>
            </a:r>
            <a:endParaRPr sz="1300">
              <a:solidFill>
                <a:schemeClr val="dk1"/>
              </a:solidFill>
              <a:latin typeface="Verdana"/>
              <a:ea typeface="Verdana"/>
              <a:cs typeface="Verdana"/>
              <a:sym typeface="Verdana"/>
            </a:endParaRPr>
          </a:p>
          <a:p>
            <a:pPr indent="0" lvl="0" marL="12700" marR="5080" rtl="0" algn="just">
              <a:lnSpc>
                <a:spcPct val="101400"/>
              </a:lnSpc>
              <a:spcBef>
                <a:spcPts val="0"/>
              </a:spcBef>
              <a:spcAft>
                <a:spcPts val="0"/>
              </a:spcAft>
              <a:buNone/>
            </a:pPr>
            <a:r>
              <a:rPr lang="en-US" sz="1400">
                <a:solidFill>
                  <a:srgbClr val="425056"/>
                </a:solidFill>
                <a:latin typeface="Verdana"/>
                <a:ea typeface="Verdana"/>
                <a:cs typeface="Verdana"/>
                <a:sym typeface="Verdana"/>
              </a:rPr>
              <a:t>由波城大學（法國）電氣工程實驗室測試。</a:t>
            </a:r>
            <a:endParaRPr sz="1400">
              <a:solidFill>
                <a:schemeClr val="dk1"/>
              </a:solidFill>
              <a:latin typeface="Verdana"/>
              <a:ea typeface="Verdana"/>
              <a:cs typeface="Verdana"/>
              <a:sym typeface="Verdana"/>
            </a:endParaRPr>
          </a:p>
        </p:txBody>
      </p:sp>
      <p:sp>
        <p:nvSpPr>
          <p:cNvPr id="80" name="Google Shape;80;p3"/>
          <p:cNvSpPr/>
          <p:nvPr/>
        </p:nvSpPr>
        <p:spPr>
          <a:xfrm>
            <a:off x="10260191" y="1587752"/>
            <a:ext cx="1254254" cy="19037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 name="Google Shape;81;p3"/>
          <p:cNvSpPr/>
          <p:nvPr/>
        </p:nvSpPr>
        <p:spPr>
          <a:xfrm>
            <a:off x="5801690" y="1198664"/>
            <a:ext cx="3984244" cy="263627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2" name="Google Shape;82;p3"/>
          <p:cNvGrpSpPr/>
          <p:nvPr/>
        </p:nvGrpSpPr>
        <p:grpSpPr>
          <a:xfrm>
            <a:off x="6204140" y="4198114"/>
            <a:ext cx="2367877" cy="1316990"/>
            <a:chOff x="6204140" y="4198114"/>
            <a:chExt cx="2367877" cy="1316990"/>
          </a:xfrm>
        </p:grpSpPr>
        <p:sp>
          <p:nvSpPr>
            <p:cNvPr id="83" name="Google Shape;83;p3"/>
            <p:cNvSpPr/>
            <p:nvPr/>
          </p:nvSpPr>
          <p:spPr>
            <a:xfrm>
              <a:off x="6229502" y="4198124"/>
              <a:ext cx="2342515" cy="880110"/>
            </a:xfrm>
            <a:custGeom>
              <a:rect b="b" l="l" r="r" t="t"/>
              <a:pathLst>
                <a:path extrusionOk="0" h="880110" w="2342515">
                  <a:moveTo>
                    <a:pt x="0" y="879791"/>
                  </a:moveTo>
                  <a:lnTo>
                    <a:pt x="2342095" y="879791"/>
                  </a:lnTo>
                </a:path>
                <a:path extrusionOk="0" h="880110" w="2342515">
                  <a:moveTo>
                    <a:pt x="0" y="659830"/>
                  </a:moveTo>
                  <a:lnTo>
                    <a:pt x="2342095" y="659830"/>
                  </a:lnTo>
                </a:path>
                <a:path extrusionOk="0" h="880110" w="2342515">
                  <a:moveTo>
                    <a:pt x="0" y="439880"/>
                  </a:moveTo>
                  <a:lnTo>
                    <a:pt x="2342095" y="439880"/>
                  </a:lnTo>
                </a:path>
                <a:path extrusionOk="0" h="880110" w="2342515">
                  <a:moveTo>
                    <a:pt x="0" y="219940"/>
                  </a:moveTo>
                  <a:lnTo>
                    <a:pt x="2342095" y="219940"/>
                  </a:lnTo>
                </a:path>
                <a:path extrusionOk="0" h="880110" w="2342515">
                  <a:moveTo>
                    <a:pt x="0" y="0"/>
                  </a:moveTo>
                  <a:lnTo>
                    <a:pt x="2342095" y="0"/>
                  </a:lnTo>
                </a:path>
              </a:pathLst>
            </a:custGeom>
            <a:noFill/>
            <a:ln cap="flat" cmpd="sng" w="9525">
              <a:solidFill>
                <a:srgbClr val="9797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3"/>
            <p:cNvSpPr/>
            <p:nvPr/>
          </p:nvSpPr>
          <p:spPr>
            <a:xfrm>
              <a:off x="6226670" y="4198114"/>
              <a:ext cx="0" cy="1316990"/>
            </a:xfrm>
            <a:custGeom>
              <a:rect b="b" l="l" r="r" t="t"/>
              <a:pathLst>
                <a:path extrusionOk="0" h="1316989" w="120000">
                  <a:moveTo>
                    <a:pt x="0" y="1316873"/>
                  </a:moveTo>
                  <a:lnTo>
                    <a:pt x="0" y="0"/>
                  </a:lnTo>
                </a:path>
              </a:pathLst>
            </a:custGeom>
            <a:noFill/>
            <a:ln cap="flat" cmpd="sng" w="9525">
              <a:solidFill>
                <a:srgbClr val="9797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3"/>
            <p:cNvSpPr/>
            <p:nvPr/>
          </p:nvSpPr>
          <p:spPr>
            <a:xfrm>
              <a:off x="6204140" y="4198114"/>
              <a:ext cx="22860" cy="880110"/>
            </a:xfrm>
            <a:custGeom>
              <a:rect b="b" l="l" r="r" t="t"/>
              <a:pathLst>
                <a:path extrusionOk="0" h="880110" w="22860">
                  <a:moveTo>
                    <a:pt x="0" y="879791"/>
                  </a:moveTo>
                  <a:lnTo>
                    <a:pt x="22532" y="879791"/>
                  </a:lnTo>
                </a:path>
                <a:path extrusionOk="0" h="880110" w="22860">
                  <a:moveTo>
                    <a:pt x="0" y="659841"/>
                  </a:moveTo>
                  <a:lnTo>
                    <a:pt x="22532" y="659841"/>
                  </a:lnTo>
                </a:path>
                <a:path extrusionOk="0" h="880110" w="22860">
                  <a:moveTo>
                    <a:pt x="0" y="439890"/>
                  </a:moveTo>
                  <a:lnTo>
                    <a:pt x="22532" y="439890"/>
                  </a:lnTo>
                </a:path>
                <a:path extrusionOk="0" h="880110" w="22860">
                  <a:moveTo>
                    <a:pt x="0" y="219950"/>
                  </a:moveTo>
                  <a:lnTo>
                    <a:pt x="22532" y="219950"/>
                  </a:lnTo>
                </a:path>
                <a:path extrusionOk="0" h="880110" w="22860">
                  <a:moveTo>
                    <a:pt x="0" y="0"/>
                  </a:moveTo>
                  <a:lnTo>
                    <a:pt x="22532" y="0"/>
                  </a:lnTo>
                </a:path>
              </a:pathLst>
            </a:custGeom>
            <a:noFill/>
            <a:ln cap="flat" cmpd="sng" w="9525">
              <a:solidFill>
                <a:srgbClr val="9797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3"/>
            <p:cNvSpPr/>
            <p:nvPr/>
          </p:nvSpPr>
          <p:spPr>
            <a:xfrm>
              <a:off x="6584632" y="5264014"/>
              <a:ext cx="67629" cy="6767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3"/>
            <p:cNvSpPr/>
            <p:nvPr/>
          </p:nvSpPr>
          <p:spPr>
            <a:xfrm>
              <a:off x="6973557" y="5044061"/>
              <a:ext cx="67641" cy="6767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3"/>
            <p:cNvSpPr/>
            <p:nvPr/>
          </p:nvSpPr>
          <p:spPr>
            <a:xfrm>
              <a:off x="7370965" y="4815663"/>
              <a:ext cx="67619" cy="6766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3"/>
            <p:cNvSpPr/>
            <p:nvPr/>
          </p:nvSpPr>
          <p:spPr>
            <a:xfrm>
              <a:off x="7759903" y="4578796"/>
              <a:ext cx="67627" cy="6765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3"/>
            <p:cNvSpPr/>
            <p:nvPr/>
          </p:nvSpPr>
          <p:spPr>
            <a:xfrm>
              <a:off x="8148853" y="4299626"/>
              <a:ext cx="67629" cy="6767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1" name="Google Shape;91;p3"/>
          <p:cNvSpPr txBox="1"/>
          <p:nvPr/>
        </p:nvSpPr>
        <p:spPr>
          <a:xfrm>
            <a:off x="6081517" y="5451554"/>
            <a:ext cx="86360" cy="12700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650">
                <a:solidFill>
                  <a:srgbClr val="020303"/>
                </a:solidFill>
                <a:latin typeface="Verdana"/>
                <a:ea typeface="Verdana"/>
                <a:cs typeface="Verdana"/>
                <a:sym typeface="Verdana"/>
              </a:rPr>
              <a:t>0</a:t>
            </a:r>
            <a:endParaRPr sz="650">
              <a:solidFill>
                <a:schemeClr val="dk1"/>
              </a:solidFill>
              <a:latin typeface="Verdana"/>
              <a:ea typeface="Verdana"/>
              <a:cs typeface="Verdana"/>
              <a:sym typeface="Verdana"/>
            </a:endParaRPr>
          </a:p>
        </p:txBody>
      </p:sp>
      <p:sp>
        <p:nvSpPr>
          <p:cNvPr id="92" name="Google Shape;92;p3"/>
          <p:cNvSpPr txBox="1"/>
          <p:nvPr/>
        </p:nvSpPr>
        <p:spPr>
          <a:xfrm>
            <a:off x="481356" y="6333287"/>
            <a:ext cx="195580" cy="245745"/>
          </a:xfrm>
          <a:prstGeom prst="rect">
            <a:avLst/>
          </a:prstGeom>
          <a:noFill/>
          <a:ln>
            <a:noFill/>
          </a:ln>
        </p:spPr>
        <p:txBody>
          <a:bodyPr anchorCtr="0" anchor="t" bIns="0" lIns="0" spcFirstLastPara="1" rIns="0" wrap="square" tIns="11425">
            <a:spAutoFit/>
          </a:bodyPr>
          <a:lstStyle/>
          <a:p>
            <a:pPr indent="0" lvl="0" marL="38100" marR="0" rtl="0" algn="l">
              <a:lnSpc>
                <a:spcPct val="100000"/>
              </a:lnSpc>
              <a:spcBef>
                <a:spcPts val="0"/>
              </a:spcBef>
              <a:spcAft>
                <a:spcPts val="0"/>
              </a:spcAft>
              <a:buNone/>
            </a:pPr>
            <a:r>
              <a:rPr lang="en-US" sz="1400">
                <a:solidFill>
                  <a:schemeClr val="dk1"/>
                </a:solidFill>
                <a:latin typeface="Verdana"/>
                <a:ea typeface="Verdana"/>
                <a:cs typeface="Verdana"/>
                <a:sym typeface="Verdana"/>
              </a:rPr>
              <a:t>3</a:t>
            </a:r>
            <a:endParaRPr sz="1400">
              <a:solidFill>
                <a:schemeClr val="dk1"/>
              </a:solidFill>
              <a:latin typeface="Verdana"/>
              <a:ea typeface="Verdana"/>
              <a:cs typeface="Verdana"/>
              <a:sym typeface="Verdana"/>
            </a:endParaRPr>
          </a:p>
        </p:txBody>
      </p:sp>
      <p:sp>
        <p:nvSpPr>
          <p:cNvPr id="93" name="Google Shape;93;p3"/>
          <p:cNvSpPr txBox="1"/>
          <p:nvPr/>
        </p:nvSpPr>
        <p:spPr>
          <a:xfrm>
            <a:off x="5988511" y="5232115"/>
            <a:ext cx="2599055" cy="12700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650">
                <a:solidFill>
                  <a:srgbClr val="020303"/>
                </a:solidFill>
                <a:latin typeface="Verdana"/>
                <a:ea typeface="Verdana"/>
                <a:cs typeface="Verdana"/>
                <a:sym typeface="Verdana"/>
              </a:rPr>
              <a:t>100  </a:t>
            </a:r>
            <a:r>
              <a:rPr lang="en-US" sz="650" u="sng">
                <a:solidFill>
                  <a:srgbClr val="020303"/>
                </a:solidFill>
                <a:latin typeface="Verdana"/>
                <a:ea typeface="Verdana"/>
                <a:cs typeface="Verdana"/>
                <a:sym typeface="Verdana"/>
              </a:rPr>
              <a:t> 	</a:t>
            </a:r>
            <a:endParaRPr sz="650">
              <a:solidFill>
                <a:schemeClr val="dk1"/>
              </a:solidFill>
              <a:latin typeface="Verdana"/>
              <a:ea typeface="Verdana"/>
              <a:cs typeface="Verdana"/>
              <a:sym typeface="Verdana"/>
            </a:endParaRPr>
          </a:p>
        </p:txBody>
      </p:sp>
      <p:sp>
        <p:nvSpPr>
          <p:cNvPr id="94" name="Google Shape;94;p3"/>
          <p:cNvSpPr txBox="1"/>
          <p:nvPr/>
        </p:nvSpPr>
        <p:spPr>
          <a:xfrm>
            <a:off x="5971601" y="5012676"/>
            <a:ext cx="2613025" cy="12700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650">
                <a:solidFill>
                  <a:srgbClr val="020303"/>
                </a:solidFill>
                <a:latin typeface="Verdana"/>
                <a:ea typeface="Verdana"/>
                <a:cs typeface="Verdana"/>
                <a:sym typeface="Verdana"/>
              </a:rPr>
              <a:t>200  </a:t>
            </a:r>
            <a:r>
              <a:rPr lang="en-US" sz="650" u="sng">
                <a:solidFill>
                  <a:srgbClr val="020303"/>
                </a:solidFill>
                <a:latin typeface="Verdana"/>
                <a:ea typeface="Verdana"/>
                <a:cs typeface="Verdana"/>
                <a:sym typeface="Verdana"/>
              </a:rPr>
              <a:t> 	</a:t>
            </a:r>
            <a:endParaRPr sz="650">
              <a:solidFill>
                <a:schemeClr val="dk1"/>
              </a:solidFill>
              <a:latin typeface="Verdana"/>
              <a:ea typeface="Verdana"/>
              <a:cs typeface="Verdana"/>
              <a:sym typeface="Verdana"/>
            </a:endParaRPr>
          </a:p>
        </p:txBody>
      </p:sp>
      <p:sp>
        <p:nvSpPr>
          <p:cNvPr id="95" name="Google Shape;95;p3"/>
          <p:cNvSpPr txBox="1"/>
          <p:nvPr/>
        </p:nvSpPr>
        <p:spPr>
          <a:xfrm>
            <a:off x="5971601" y="4793236"/>
            <a:ext cx="198755" cy="12700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650">
                <a:solidFill>
                  <a:srgbClr val="020303"/>
                </a:solidFill>
                <a:latin typeface="Verdana"/>
                <a:ea typeface="Verdana"/>
                <a:cs typeface="Verdana"/>
                <a:sym typeface="Verdana"/>
              </a:rPr>
              <a:t>300</a:t>
            </a:r>
            <a:endParaRPr sz="650">
              <a:solidFill>
                <a:schemeClr val="dk1"/>
              </a:solidFill>
              <a:latin typeface="Verdana"/>
              <a:ea typeface="Verdana"/>
              <a:cs typeface="Verdana"/>
              <a:sym typeface="Verdana"/>
            </a:endParaRPr>
          </a:p>
        </p:txBody>
      </p:sp>
      <p:sp>
        <p:nvSpPr>
          <p:cNvPr id="96" name="Google Shape;96;p3"/>
          <p:cNvSpPr txBox="1"/>
          <p:nvPr/>
        </p:nvSpPr>
        <p:spPr>
          <a:xfrm>
            <a:off x="5963144" y="4573796"/>
            <a:ext cx="203200" cy="12700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650">
                <a:solidFill>
                  <a:srgbClr val="020303"/>
                </a:solidFill>
                <a:latin typeface="Verdana"/>
                <a:ea typeface="Verdana"/>
                <a:cs typeface="Verdana"/>
                <a:sym typeface="Verdana"/>
              </a:rPr>
              <a:t>400</a:t>
            </a:r>
            <a:endParaRPr sz="650">
              <a:solidFill>
                <a:schemeClr val="dk1"/>
              </a:solidFill>
              <a:latin typeface="Verdana"/>
              <a:ea typeface="Verdana"/>
              <a:cs typeface="Verdana"/>
              <a:sym typeface="Verdana"/>
            </a:endParaRPr>
          </a:p>
        </p:txBody>
      </p:sp>
      <p:sp>
        <p:nvSpPr>
          <p:cNvPr id="97" name="Google Shape;97;p3"/>
          <p:cNvSpPr txBox="1"/>
          <p:nvPr/>
        </p:nvSpPr>
        <p:spPr>
          <a:xfrm>
            <a:off x="5971601" y="4354362"/>
            <a:ext cx="198120" cy="12700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650">
                <a:solidFill>
                  <a:srgbClr val="020303"/>
                </a:solidFill>
                <a:latin typeface="Verdana"/>
                <a:ea typeface="Verdana"/>
                <a:cs typeface="Verdana"/>
                <a:sym typeface="Verdana"/>
              </a:rPr>
              <a:t>500</a:t>
            </a:r>
            <a:endParaRPr sz="650">
              <a:solidFill>
                <a:schemeClr val="dk1"/>
              </a:solidFill>
              <a:latin typeface="Verdana"/>
              <a:ea typeface="Verdana"/>
              <a:cs typeface="Verdana"/>
              <a:sym typeface="Verdana"/>
            </a:endParaRPr>
          </a:p>
        </p:txBody>
      </p:sp>
      <p:sp>
        <p:nvSpPr>
          <p:cNvPr id="98" name="Google Shape;98;p3"/>
          <p:cNvSpPr txBox="1"/>
          <p:nvPr/>
        </p:nvSpPr>
        <p:spPr>
          <a:xfrm>
            <a:off x="5963144" y="4134917"/>
            <a:ext cx="201295" cy="12700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650">
                <a:solidFill>
                  <a:srgbClr val="020303"/>
                </a:solidFill>
                <a:latin typeface="Verdana"/>
                <a:ea typeface="Verdana"/>
                <a:cs typeface="Verdana"/>
                <a:sym typeface="Verdana"/>
              </a:rPr>
              <a:t>600</a:t>
            </a:r>
            <a:endParaRPr sz="650">
              <a:solidFill>
                <a:schemeClr val="dk1"/>
              </a:solidFill>
              <a:latin typeface="Verdana"/>
              <a:ea typeface="Verdana"/>
              <a:cs typeface="Verdana"/>
              <a:sym typeface="Verdana"/>
            </a:endParaRPr>
          </a:p>
        </p:txBody>
      </p:sp>
      <p:sp>
        <p:nvSpPr>
          <p:cNvPr id="99" name="Google Shape;99;p3"/>
          <p:cNvSpPr txBox="1"/>
          <p:nvPr/>
        </p:nvSpPr>
        <p:spPr>
          <a:xfrm>
            <a:off x="6180190" y="5547654"/>
            <a:ext cx="86360" cy="12700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650">
                <a:solidFill>
                  <a:srgbClr val="020303"/>
                </a:solidFill>
                <a:latin typeface="Verdana"/>
                <a:ea typeface="Verdana"/>
                <a:cs typeface="Verdana"/>
                <a:sym typeface="Verdana"/>
              </a:rPr>
              <a:t>0</a:t>
            </a:r>
            <a:endParaRPr sz="650">
              <a:solidFill>
                <a:schemeClr val="dk1"/>
              </a:solidFill>
              <a:latin typeface="Verdana"/>
              <a:ea typeface="Verdana"/>
              <a:cs typeface="Verdana"/>
              <a:sym typeface="Verdana"/>
            </a:endParaRPr>
          </a:p>
        </p:txBody>
      </p:sp>
      <p:sp>
        <p:nvSpPr>
          <p:cNvPr id="100" name="Google Shape;100;p3"/>
          <p:cNvSpPr txBox="1"/>
          <p:nvPr/>
        </p:nvSpPr>
        <p:spPr>
          <a:xfrm>
            <a:off x="6546129" y="5518269"/>
            <a:ext cx="1517650" cy="287655"/>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None/>
            </a:pPr>
            <a:r>
              <a:rPr lang="en-US" sz="650">
                <a:solidFill>
                  <a:srgbClr val="020303"/>
                </a:solidFill>
                <a:latin typeface="Verdana"/>
                <a:ea typeface="Verdana"/>
                <a:cs typeface="Verdana"/>
                <a:sym typeface="Verdana"/>
              </a:rPr>
              <a:t>50	100	150	200</a:t>
            </a:r>
            <a:endParaRPr sz="650">
              <a:solidFill>
                <a:schemeClr val="dk1"/>
              </a:solidFill>
              <a:latin typeface="Verdana"/>
              <a:ea typeface="Verdana"/>
              <a:cs typeface="Verdana"/>
              <a:sym typeface="Verdana"/>
            </a:endParaRPr>
          </a:p>
          <a:p>
            <a:pPr indent="0" lvl="0" marL="187960" marR="0" rtl="0" algn="l">
              <a:lnSpc>
                <a:spcPct val="100000"/>
              </a:lnSpc>
              <a:spcBef>
                <a:spcPts val="250"/>
              </a:spcBef>
              <a:spcAft>
                <a:spcPts val="0"/>
              </a:spcAft>
              <a:buNone/>
            </a:pPr>
            <a:r>
              <a:rPr b="1" lang="en-US" sz="650">
                <a:solidFill>
                  <a:srgbClr val="020303"/>
                </a:solidFill>
                <a:latin typeface="Verdana"/>
                <a:ea typeface="Verdana"/>
                <a:cs typeface="Verdana"/>
                <a:sym typeface="Verdana"/>
              </a:rPr>
              <a:t>AC voltage applied to the cloud (kV)</a:t>
            </a:r>
            <a:endParaRPr sz="650">
              <a:solidFill>
                <a:schemeClr val="dk1"/>
              </a:solidFill>
              <a:latin typeface="Verdana"/>
              <a:ea typeface="Verdana"/>
              <a:cs typeface="Verdana"/>
              <a:sym typeface="Verdana"/>
            </a:endParaRPr>
          </a:p>
        </p:txBody>
      </p:sp>
      <p:sp>
        <p:nvSpPr>
          <p:cNvPr id="101" name="Google Shape;101;p3"/>
          <p:cNvSpPr txBox="1"/>
          <p:nvPr/>
        </p:nvSpPr>
        <p:spPr>
          <a:xfrm>
            <a:off x="8085983" y="5547654"/>
            <a:ext cx="188595" cy="12700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650">
                <a:solidFill>
                  <a:srgbClr val="020303"/>
                </a:solidFill>
                <a:latin typeface="Verdana"/>
                <a:ea typeface="Verdana"/>
                <a:cs typeface="Verdana"/>
                <a:sym typeface="Verdana"/>
              </a:rPr>
              <a:t>250</a:t>
            </a:r>
            <a:endParaRPr sz="650">
              <a:solidFill>
                <a:schemeClr val="dk1"/>
              </a:solidFill>
              <a:latin typeface="Verdana"/>
              <a:ea typeface="Verdana"/>
              <a:cs typeface="Verdana"/>
              <a:sym typeface="Verdana"/>
            </a:endParaRPr>
          </a:p>
        </p:txBody>
      </p:sp>
      <p:sp>
        <p:nvSpPr>
          <p:cNvPr id="102" name="Google Shape;102;p3"/>
          <p:cNvSpPr txBox="1"/>
          <p:nvPr/>
        </p:nvSpPr>
        <p:spPr>
          <a:xfrm>
            <a:off x="8473059" y="5547654"/>
            <a:ext cx="198755" cy="12700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650">
                <a:solidFill>
                  <a:srgbClr val="020303"/>
                </a:solidFill>
                <a:latin typeface="Verdana"/>
                <a:ea typeface="Verdana"/>
                <a:cs typeface="Verdana"/>
                <a:sym typeface="Verdana"/>
              </a:rPr>
              <a:t>300</a:t>
            </a:r>
            <a:endParaRPr sz="650">
              <a:solidFill>
                <a:schemeClr val="dk1"/>
              </a:solidFill>
              <a:latin typeface="Verdana"/>
              <a:ea typeface="Verdana"/>
              <a:cs typeface="Verdana"/>
              <a:sym typeface="Verdana"/>
            </a:endParaRPr>
          </a:p>
        </p:txBody>
      </p:sp>
      <p:sp>
        <p:nvSpPr>
          <p:cNvPr id="103" name="Google Shape;103;p3"/>
          <p:cNvSpPr txBox="1"/>
          <p:nvPr/>
        </p:nvSpPr>
        <p:spPr>
          <a:xfrm rot="-5400000">
            <a:off x="5495052" y="4812091"/>
            <a:ext cx="807720" cy="1365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None/>
            </a:pPr>
            <a:r>
              <a:rPr b="1" lang="en-US" sz="650">
                <a:solidFill>
                  <a:srgbClr val="020303"/>
                </a:solidFill>
                <a:latin typeface="Verdana"/>
                <a:ea typeface="Verdana"/>
                <a:cs typeface="Verdana"/>
                <a:sym typeface="Verdana"/>
              </a:rPr>
              <a:t>Drain current ( </a:t>
            </a:r>
            <a:r>
              <a:rPr b="1" lang="en-US" sz="650">
                <a:solidFill>
                  <a:srgbClr val="020303"/>
                </a:solidFill>
                <a:latin typeface="Trebuchet MS"/>
                <a:ea typeface="Trebuchet MS"/>
                <a:cs typeface="Trebuchet MS"/>
                <a:sym typeface="Trebuchet MS"/>
              </a:rPr>
              <a:t>μ</a:t>
            </a:r>
            <a:r>
              <a:rPr b="1" lang="en-US" sz="650">
                <a:solidFill>
                  <a:srgbClr val="020303"/>
                </a:solidFill>
                <a:latin typeface="Verdana"/>
                <a:ea typeface="Verdana"/>
                <a:cs typeface="Verdana"/>
                <a:sym typeface="Verdana"/>
              </a:rPr>
              <a:t>A)</a:t>
            </a:r>
            <a:endParaRPr sz="650">
              <a:solidFill>
                <a:schemeClr val="dk1"/>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30"/>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4" name="Google Shape;1134;p30"/>
          <p:cNvSpPr txBox="1"/>
          <p:nvPr/>
        </p:nvSpPr>
        <p:spPr>
          <a:xfrm>
            <a:off x="506756" y="1045971"/>
            <a:ext cx="11178540" cy="665480"/>
          </a:xfrm>
          <a:prstGeom prst="rect">
            <a:avLst/>
          </a:prstGeom>
          <a:noFill/>
          <a:ln>
            <a:noFill/>
          </a:ln>
        </p:spPr>
        <p:txBody>
          <a:bodyPr anchorCtr="0" anchor="t" bIns="0" lIns="0" spcFirstLastPara="1" rIns="0" wrap="square" tIns="48250">
            <a:spAutoFit/>
          </a:bodyPr>
          <a:lstStyle/>
          <a:p>
            <a:pPr indent="0" lvl="0" marL="12700" marR="5080" rtl="0" algn="l">
              <a:lnSpc>
                <a:spcPct val="109090"/>
              </a:lnSpc>
              <a:spcBef>
                <a:spcPts val="0"/>
              </a:spcBef>
              <a:spcAft>
                <a:spcPts val="0"/>
              </a:spcAft>
              <a:buNone/>
            </a:pPr>
            <a:r>
              <a:rPr lang="en-US" sz="2200">
                <a:solidFill>
                  <a:srgbClr val="425056"/>
                </a:solidFill>
                <a:latin typeface="Verdana"/>
                <a:ea typeface="Verdana"/>
                <a:cs typeface="Verdana"/>
                <a:sym typeface="Verdana"/>
              </a:rPr>
              <a:t>monitoring	of	the	efficacy	of	DDCE	and	dineol	using	lightning	strike	data  R = 2 km from the center of the structures provided by Meteorage</a:t>
            </a:r>
            <a:endParaRPr sz="2200">
              <a:solidFill>
                <a:schemeClr val="dk1"/>
              </a:solidFill>
              <a:latin typeface="Verdana"/>
              <a:ea typeface="Verdana"/>
              <a:cs typeface="Verdana"/>
              <a:sym typeface="Verdana"/>
            </a:endParaRPr>
          </a:p>
        </p:txBody>
      </p:sp>
      <p:grpSp>
        <p:nvGrpSpPr>
          <p:cNvPr id="1135" name="Google Shape;1135;p30"/>
          <p:cNvGrpSpPr/>
          <p:nvPr/>
        </p:nvGrpSpPr>
        <p:grpSpPr>
          <a:xfrm>
            <a:off x="1209675" y="1943823"/>
            <a:ext cx="4548505" cy="4399915"/>
            <a:chOff x="1209675" y="1943823"/>
            <a:chExt cx="4548505" cy="4399915"/>
          </a:xfrm>
        </p:grpSpPr>
        <p:sp>
          <p:nvSpPr>
            <p:cNvPr id="1136" name="Google Shape;1136;p30"/>
            <p:cNvSpPr/>
            <p:nvPr/>
          </p:nvSpPr>
          <p:spPr>
            <a:xfrm>
              <a:off x="1474726" y="1998115"/>
              <a:ext cx="4197017" cy="424639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7" name="Google Shape;1137;p30"/>
            <p:cNvSpPr/>
            <p:nvPr/>
          </p:nvSpPr>
          <p:spPr>
            <a:xfrm>
              <a:off x="1209675" y="1943823"/>
              <a:ext cx="4548505" cy="4399915"/>
            </a:xfrm>
            <a:custGeom>
              <a:rect b="b" l="l" r="r" t="t"/>
              <a:pathLst>
                <a:path extrusionOk="0" h="4399915" w="4548505">
                  <a:moveTo>
                    <a:pt x="0" y="0"/>
                  </a:moveTo>
                  <a:lnTo>
                    <a:pt x="4548252" y="0"/>
                  </a:lnTo>
                  <a:lnTo>
                    <a:pt x="4548252" y="4399742"/>
                  </a:lnTo>
                  <a:lnTo>
                    <a:pt x="0" y="439974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38" name="Google Shape;1138;p30"/>
          <p:cNvSpPr/>
          <p:nvPr/>
        </p:nvSpPr>
        <p:spPr>
          <a:xfrm>
            <a:off x="6481237" y="2022389"/>
            <a:ext cx="4439849" cy="391841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9" name="Google Shape;1139;p30"/>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43</a:t>
            </a:r>
            <a:endParaRPr/>
          </a:p>
        </p:txBody>
      </p:sp>
      <p:sp>
        <p:nvSpPr>
          <p:cNvPr id="1140" name="Google Shape;1140;p30"/>
          <p:cNvSpPr txBox="1"/>
          <p:nvPr/>
        </p:nvSpPr>
        <p:spPr>
          <a:xfrm>
            <a:off x="1244093" y="210819"/>
            <a:ext cx="9703435" cy="452120"/>
          </a:xfrm>
          <a:prstGeom prst="rect">
            <a:avLst/>
          </a:prstGeom>
          <a:noFill/>
          <a:ln>
            <a:noFill/>
          </a:ln>
        </p:spPr>
        <p:txBody>
          <a:bodyPr anchorCtr="0" anchor="t" bIns="0" lIns="0" spcFirstLastPara="1" rIns="0" wrap="square" tIns="12700">
            <a:spAutoFit/>
          </a:bodyPr>
          <a:lstStyle/>
          <a:p>
            <a:pPr indent="0" lvl="0" marL="12700" marR="0" rtl="0" algn="l">
              <a:spcBef>
                <a:spcPts val="0"/>
              </a:spcBef>
              <a:spcAft>
                <a:spcPts val="0"/>
              </a:spcAft>
              <a:buNone/>
            </a:pPr>
            <a:r>
              <a:rPr b="0" i="0" lang="en-US" sz="2800">
                <a:solidFill>
                  <a:srgbClr val="00479A"/>
                </a:solidFill>
                <a:latin typeface="Verdana"/>
                <a:ea typeface="Verdana"/>
                <a:cs typeface="Verdana"/>
                <a:sym typeface="Verdana"/>
              </a:rPr>
              <a:t>9.真實的現場測試。 真正的有效性和效率測試</a:t>
            </a:r>
            <a:endParaRPr b="0" i="0" sz="2800">
              <a:solidFill>
                <a:srgbClr val="00479A"/>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sp>
        <p:nvSpPr>
          <p:cNvPr id="1145" name="Google Shape;1145;p31"/>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6" name="Google Shape;1146;p31"/>
          <p:cNvSpPr txBox="1"/>
          <p:nvPr/>
        </p:nvSpPr>
        <p:spPr>
          <a:xfrm>
            <a:off x="506756" y="1045971"/>
            <a:ext cx="11178540" cy="665480"/>
          </a:xfrm>
          <a:prstGeom prst="rect">
            <a:avLst/>
          </a:prstGeom>
          <a:noFill/>
          <a:ln>
            <a:noFill/>
          </a:ln>
        </p:spPr>
        <p:txBody>
          <a:bodyPr anchorCtr="0" anchor="t" bIns="0" lIns="0" spcFirstLastPara="1" rIns="0" wrap="square" tIns="48250">
            <a:spAutoFit/>
          </a:bodyPr>
          <a:lstStyle/>
          <a:p>
            <a:pPr indent="0" lvl="0" marL="12700" marR="5080" rtl="0" algn="l">
              <a:lnSpc>
                <a:spcPct val="109090"/>
              </a:lnSpc>
              <a:spcBef>
                <a:spcPts val="0"/>
              </a:spcBef>
              <a:spcAft>
                <a:spcPts val="0"/>
              </a:spcAft>
              <a:buNone/>
            </a:pPr>
            <a:r>
              <a:rPr lang="en-US" sz="2200">
                <a:solidFill>
                  <a:srgbClr val="425056"/>
                </a:solidFill>
                <a:latin typeface="Verdana"/>
                <a:ea typeface="Verdana"/>
                <a:cs typeface="Verdana"/>
                <a:sym typeface="Verdana"/>
              </a:rPr>
              <a:t>monitoring	of	the	efficacy	of	DDCE	and	dineol	using	lightning	strike	data  R = 2 km from the center of the structures provided by Meteorage</a:t>
            </a:r>
            <a:endParaRPr sz="2200">
              <a:solidFill>
                <a:schemeClr val="dk1"/>
              </a:solidFill>
              <a:latin typeface="Verdana"/>
              <a:ea typeface="Verdana"/>
              <a:cs typeface="Verdana"/>
              <a:sym typeface="Verdana"/>
            </a:endParaRPr>
          </a:p>
        </p:txBody>
      </p:sp>
      <p:grpSp>
        <p:nvGrpSpPr>
          <p:cNvPr id="1147" name="Google Shape;1147;p31"/>
          <p:cNvGrpSpPr/>
          <p:nvPr/>
        </p:nvGrpSpPr>
        <p:grpSpPr>
          <a:xfrm>
            <a:off x="1843709" y="1897913"/>
            <a:ext cx="3554095" cy="4424680"/>
            <a:chOff x="1843709" y="1897913"/>
            <a:chExt cx="3554095" cy="4424680"/>
          </a:xfrm>
        </p:grpSpPr>
        <p:sp>
          <p:nvSpPr>
            <p:cNvPr id="1148" name="Google Shape;1148;p31"/>
            <p:cNvSpPr/>
            <p:nvPr/>
          </p:nvSpPr>
          <p:spPr>
            <a:xfrm>
              <a:off x="1921312" y="1907438"/>
              <a:ext cx="3440542" cy="43892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9" name="Google Shape;1149;p31"/>
            <p:cNvSpPr/>
            <p:nvPr/>
          </p:nvSpPr>
          <p:spPr>
            <a:xfrm>
              <a:off x="1843709" y="1897913"/>
              <a:ext cx="3554095" cy="4424680"/>
            </a:xfrm>
            <a:custGeom>
              <a:rect b="b" l="l" r="r" t="t"/>
              <a:pathLst>
                <a:path extrusionOk="0" h="4424680" w="3554095">
                  <a:moveTo>
                    <a:pt x="0" y="0"/>
                  </a:moveTo>
                  <a:lnTo>
                    <a:pt x="3553842" y="0"/>
                  </a:lnTo>
                  <a:lnTo>
                    <a:pt x="3553842" y="4424052"/>
                  </a:lnTo>
                  <a:lnTo>
                    <a:pt x="0" y="442405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50" name="Google Shape;1150;p31"/>
          <p:cNvSpPr/>
          <p:nvPr/>
        </p:nvSpPr>
        <p:spPr>
          <a:xfrm>
            <a:off x="6787065" y="1907438"/>
            <a:ext cx="3422667" cy="403359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1" name="Google Shape;1151;p31"/>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44</a:t>
            </a:r>
            <a:endParaRPr/>
          </a:p>
        </p:txBody>
      </p:sp>
      <p:sp>
        <p:nvSpPr>
          <p:cNvPr id="1152" name="Google Shape;1152;p31"/>
          <p:cNvSpPr txBox="1"/>
          <p:nvPr/>
        </p:nvSpPr>
        <p:spPr>
          <a:xfrm>
            <a:off x="1244093" y="210819"/>
            <a:ext cx="9703435" cy="452120"/>
          </a:xfrm>
          <a:prstGeom prst="rect">
            <a:avLst/>
          </a:prstGeom>
          <a:noFill/>
          <a:ln>
            <a:noFill/>
          </a:ln>
        </p:spPr>
        <p:txBody>
          <a:bodyPr anchorCtr="0" anchor="t" bIns="0" lIns="0" spcFirstLastPara="1" rIns="0" wrap="square" tIns="12700">
            <a:spAutoFit/>
          </a:bodyPr>
          <a:lstStyle/>
          <a:p>
            <a:pPr indent="0" lvl="0" marL="12700" marR="0" rtl="0" algn="l">
              <a:spcBef>
                <a:spcPts val="0"/>
              </a:spcBef>
              <a:spcAft>
                <a:spcPts val="0"/>
              </a:spcAft>
              <a:buNone/>
            </a:pPr>
            <a:r>
              <a:rPr b="0" i="0" lang="en-US" sz="2800">
                <a:solidFill>
                  <a:srgbClr val="00479A"/>
                </a:solidFill>
                <a:latin typeface="Verdana"/>
                <a:ea typeface="Verdana"/>
                <a:cs typeface="Verdana"/>
                <a:sym typeface="Verdana"/>
              </a:rPr>
              <a:t>9.真實的現場測試。 真正的有效性和效率測試</a:t>
            </a:r>
            <a:endParaRPr b="0" i="0" sz="2800">
              <a:solidFill>
                <a:srgbClr val="00479A"/>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6" name="Shape 1156"/>
        <p:cNvGrpSpPr/>
        <p:nvPr/>
      </p:nvGrpSpPr>
      <p:grpSpPr>
        <a:xfrm>
          <a:off x="0" y="0"/>
          <a:ext cx="0" cy="0"/>
          <a:chOff x="0" y="0"/>
          <a:chExt cx="0" cy="0"/>
        </a:xfrm>
      </p:grpSpPr>
      <p:sp>
        <p:nvSpPr>
          <p:cNvPr id="1157" name="Google Shape;1157;p32"/>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8" name="Google Shape;1158;p32"/>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9" name="Google Shape;1159;p32"/>
          <p:cNvSpPr txBox="1"/>
          <p:nvPr/>
        </p:nvSpPr>
        <p:spPr>
          <a:xfrm>
            <a:off x="506756" y="1059180"/>
            <a:ext cx="11178540" cy="924560"/>
          </a:xfrm>
          <a:prstGeom prst="rect">
            <a:avLst/>
          </a:prstGeom>
          <a:noFill/>
          <a:ln>
            <a:noFill/>
          </a:ln>
        </p:spPr>
        <p:txBody>
          <a:bodyPr anchorCtr="0" anchor="t" bIns="0" lIns="0" spcFirstLastPara="1" rIns="0" wrap="square" tIns="53975">
            <a:spAutoFit/>
          </a:bodyPr>
          <a:lstStyle/>
          <a:p>
            <a:pPr indent="0" lvl="0" marL="12700" marR="5080" rtl="0" algn="l">
              <a:lnSpc>
                <a:spcPct val="104499"/>
              </a:lnSpc>
              <a:spcBef>
                <a:spcPts val="0"/>
              </a:spcBef>
              <a:spcAft>
                <a:spcPts val="0"/>
              </a:spcAft>
              <a:buNone/>
            </a:pPr>
            <a:r>
              <a:rPr lang="en-US" sz="2000">
                <a:solidFill>
                  <a:srgbClr val="425056"/>
                </a:solidFill>
                <a:latin typeface="Verdana"/>
                <a:ea typeface="Verdana"/>
                <a:cs typeface="Verdana"/>
                <a:sym typeface="Verdana"/>
              </a:rPr>
              <a:t>percentage of lightning strikes in areas close to 7 critical infrastructures protected with  DDCE 100 Plus</a:t>
            </a:r>
            <a:endParaRPr sz="2000">
              <a:solidFill>
                <a:schemeClr val="dk1"/>
              </a:solidFill>
              <a:latin typeface="Verdana"/>
              <a:ea typeface="Verdana"/>
              <a:cs typeface="Verdana"/>
              <a:sym typeface="Verdana"/>
            </a:endParaRPr>
          </a:p>
          <a:p>
            <a:pPr indent="0" lvl="0" marL="12700" marR="0" rtl="0" algn="l">
              <a:lnSpc>
                <a:spcPct val="100000"/>
              </a:lnSpc>
              <a:spcBef>
                <a:spcPts val="895"/>
              </a:spcBef>
              <a:spcAft>
                <a:spcPts val="0"/>
              </a:spcAft>
              <a:buNone/>
            </a:pPr>
            <a:r>
              <a:rPr lang="en-US" sz="1400">
                <a:solidFill>
                  <a:srgbClr val="425056"/>
                </a:solidFill>
                <a:latin typeface="Verdana"/>
                <a:ea typeface="Verdana"/>
                <a:cs typeface="Verdana"/>
                <a:sym typeface="Verdana"/>
              </a:rPr>
              <a:t>Statistical data collection -Meteorage- Updated December 31, 2020</a:t>
            </a:r>
            <a:endParaRPr sz="1400">
              <a:solidFill>
                <a:schemeClr val="dk1"/>
              </a:solidFill>
              <a:latin typeface="Verdana"/>
              <a:ea typeface="Verdana"/>
              <a:cs typeface="Verdana"/>
              <a:sym typeface="Verdana"/>
            </a:endParaRPr>
          </a:p>
        </p:txBody>
      </p:sp>
      <p:grpSp>
        <p:nvGrpSpPr>
          <p:cNvPr id="1160" name="Google Shape;1160;p32"/>
          <p:cNvGrpSpPr/>
          <p:nvPr/>
        </p:nvGrpSpPr>
        <p:grpSpPr>
          <a:xfrm>
            <a:off x="2000516" y="2051786"/>
            <a:ext cx="8191500" cy="4026535"/>
            <a:chOff x="2000516" y="2051786"/>
            <a:chExt cx="8191500" cy="4026535"/>
          </a:xfrm>
        </p:grpSpPr>
        <p:sp>
          <p:nvSpPr>
            <p:cNvPr id="1161" name="Google Shape;1161;p32"/>
            <p:cNvSpPr/>
            <p:nvPr/>
          </p:nvSpPr>
          <p:spPr>
            <a:xfrm>
              <a:off x="2166876" y="2116301"/>
              <a:ext cx="7990318" cy="391114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2" name="Google Shape;1162;p32"/>
            <p:cNvSpPr/>
            <p:nvPr/>
          </p:nvSpPr>
          <p:spPr>
            <a:xfrm>
              <a:off x="2000516" y="2051786"/>
              <a:ext cx="8191500" cy="4026535"/>
            </a:xfrm>
            <a:custGeom>
              <a:rect b="b" l="l" r="r" t="t"/>
              <a:pathLst>
                <a:path extrusionOk="0" h="4026535" w="8191500">
                  <a:moveTo>
                    <a:pt x="0" y="0"/>
                  </a:moveTo>
                  <a:lnTo>
                    <a:pt x="8190964" y="0"/>
                  </a:lnTo>
                  <a:lnTo>
                    <a:pt x="8190964" y="4026432"/>
                  </a:lnTo>
                  <a:lnTo>
                    <a:pt x="0" y="402643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63" name="Google Shape;1163;p32"/>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45</a:t>
            </a:r>
            <a:endParaRPr/>
          </a:p>
        </p:txBody>
      </p:sp>
      <p:sp>
        <p:nvSpPr>
          <p:cNvPr id="1164" name="Google Shape;1164;p32"/>
          <p:cNvSpPr txBox="1"/>
          <p:nvPr/>
        </p:nvSpPr>
        <p:spPr>
          <a:xfrm>
            <a:off x="1371600" y="204762"/>
            <a:ext cx="9703435" cy="452120"/>
          </a:xfrm>
          <a:prstGeom prst="rect">
            <a:avLst/>
          </a:prstGeom>
          <a:noFill/>
          <a:ln>
            <a:noFill/>
          </a:ln>
        </p:spPr>
        <p:txBody>
          <a:bodyPr anchorCtr="0" anchor="t" bIns="0" lIns="0" spcFirstLastPara="1" rIns="0" wrap="square" tIns="12700">
            <a:spAutoFit/>
          </a:bodyPr>
          <a:lstStyle/>
          <a:p>
            <a:pPr indent="0" lvl="0" marL="12700" marR="0" rtl="0" algn="l">
              <a:spcBef>
                <a:spcPts val="0"/>
              </a:spcBef>
              <a:spcAft>
                <a:spcPts val="0"/>
              </a:spcAft>
              <a:buNone/>
            </a:pPr>
            <a:r>
              <a:rPr b="0" i="0" lang="en-US" sz="2800">
                <a:solidFill>
                  <a:srgbClr val="1F4297"/>
                </a:solidFill>
                <a:latin typeface="Verdana"/>
                <a:ea typeface="Verdana"/>
                <a:cs typeface="Verdana"/>
                <a:sym typeface="Verdana"/>
              </a:rPr>
              <a:t>9.真實的現場測試。 真正的有效性和效率測試</a:t>
            </a:r>
            <a:endParaRPr b="0" i="0" sz="2800">
              <a:solidFill>
                <a:srgbClr val="1F4297"/>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68" name="Shape 1168"/>
        <p:cNvGrpSpPr/>
        <p:nvPr/>
      </p:nvGrpSpPr>
      <p:grpSpPr>
        <a:xfrm>
          <a:off x="0" y="0"/>
          <a:ext cx="0" cy="0"/>
          <a:chOff x="0" y="0"/>
          <a:chExt cx="0" cy="0"/>
        </a:xfrm>
      </p:grpSpPr>
      <p:sp>
        <p:nvSpPr>
          <p:cNvPr id="1169" name="Google Shape;1169;p33"/>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0" name="Google Shape;1170;p33"/>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1" name="Google Shape;1171;p33"/>
          <p:cNvSpPr txBox="1"/>
          <p:nvPr/>
        </p:nvSpPr>
        <p:spPr>
          <a:xfrm>
            <a:off x="506756" y="915488"/>
            <a:ext cx="11144250" cy="2699385"/>
          </a:xfrm>
          <a:prstGeom prst="rect">
            <a:avLst/>
          </a:prstGeom>
          <a:noFill/>
          <a:ln>
            <a:noFill/>
          </a:ln>
        </p:spPr>
        <p:txBody>
          <a:bodyPr anchorCtr="0" anchor="t" bIns="0" lIns="0" spcFirstLastPara="1" rIns="0" wrap="square" tIns="156200">
            <a:spAutoFit/>
          </a:bodyPr>
          <a:lstStyle/>
          <a:p>
            <a:pPr indent="0" lvl="0" marL="12700" marR="0" rtl="0" algn="l">
              <a:lnSpc>
                <a:spcPct val="100000"/>
              </a:lnSpc>
              <a:spcBef>
                <a:spcPts val="0"/>
              </a:spcBef>
              <a:spcAft>
                <a:spcPts val="0"/>
              </a:spcAft>
              <a:buNone/>
            </a:pPr>
            <a:r>
              <a:rPr lang="en-US" sz="2000">
                <a:solidFill>
                  <a:srgbClr val="425056"/>
                </a:solidFill>
                <a:latin typeface="Verdana"/>
                <a:ea typeface="Verdana"/>
                <a:cs typeface="Verdana"/>
                <a:sym typeface="Verdana"/>
              </a:rPr>
              <a:t>percentage of lightning strikes in areas close to 1 windmill protected with the dineol kit</a:t>
            </a:r>
            <a:endParaRPr sz="2000">
              <a:solidFill>
                <a:schemeClr val="dk1"/>
              </a:solidFill>
              <a:latin typeface="Verdana"/>
              <a:ea typeface="Verdana"/>
              <a:cs typeface="Verdana"/>
              <a:sym typeface="Verdana"/>
            </a:endParaRPr>
          </a:p>
          <a:p>
            <a:pPr indent="0" lvl="0" marL="12700" marR="0" rtl="0" algn="l">
              <a:lnSpc>
                <a:spcPct val="100000"/>
              </a:lnSpc>
              <a:spcBef>
                <a:spcPts val="790"/>
              </a:spcBef>
              <a:spcAft>
                <a:spcPts val="0"/>
              </a:spcAft>
              <a:buNone/>
            </a:pPr>
            <a:r>
              <a:rPr lang="en-US" sz="1400">
                <a:solidFill>
                  <a:srgbClr val="425056"/>
                </a:solidFill>
                <a:latin typeface="Verdana"/>
                <a:ea typeface="Verdana"/>
                <a:cs typeface="Verdana"/>
                <a:sym typeface="Verdana"/>
              </a:rPr>
              <a:t>Statistical data collection -Meteorage- Updated February 28, 2021</a:t>
            </a:r>
            <a:endParaRPr sz="1400">
              <a:solidFill>
                <a:schemeClr val="dk1"/>
              </a:solidFill>
              <a:latin typeface="Verdana"/>
              <a:ea typeface="Verdana"/>
              <a:cs typeface="Verdana"/>
              <a:sym typeface="Verdana"/>
            </a:endParaRPr>
          </a:p>
          <a:p>
            <a:pPr indent="0" lvl="0" marL="0" marR="0" rtl="0" algn="l">
              <a:lnSpc>
                <a:spcPct val="100000"/>
              </a:lnSpc>
              <a:spcBef>
                <a:spcPts val="25"/>
              </a:spcBef>
              <a:spcAft>
                <a:spcPts val="0"/>
              </a:spcAft>
              <a:buNone/>
            </a:pPr>
            <a:r>
              <a:t/>
            </a:r>
            <a:endParaRPr sz="1600">
              <a:solidFill>
                <a:schemeClr val="dk1"/>
              </a:solidFill>
              <a:latin typeface="Verdana"/>
              <a:ea typeface="Verdana"/>
              <a:cs typeface="Verdana"/>
              <a:sym typeface="Verdana"/>
            </a:endParaRPr>
          </a:p>
          <a:p>
            <a:pPr indent="0" lvl="0" marL="230504" marR="0" rtl="0" algn="l">
              <a:lnSpc>
                <a:spcPct val="100000"/>
              </a:lnSpc>
              <a:spcBef>
                <a:spcPts val="0"/>
              </a:spcBef>
              <a:spcAft>
                <a:spcPts val="0"/>
              </a:spcAft>
              <a:buNone/>
            </a:pPr>
            <a:r>
              <a:rPr lang="en-US" sz="1400">
                <a:solidFill>
                  <a:srgbClr val="425056"/>
                </a:solidFill>
                <a:latin typeface="Verdana"/>
                <a:ea typeface="Verdana"/>
                <a:cs typeface="Verdana"/>
                <a:sym typeface="Verdana"/>
              </a:rPr>
              <a:t>The dineol Kit is composed of:</a:t>
            </a:r>
            <a:endParaRPr sz="1400">
              <a:solidFill>
                <a:schemeClr val="dk1"/>
              </a:solidFill>
              <a:latin typeface="Verdana"/>
              <a:ea typeface="Verdana"/>
              <a:cs typeface="Verdana"/>
              <a:sym typeface="Verdana"/>
            </a:endParaRPr>
          </a:p>
          <a:p>
            <a:pPr indent="-286385" lvl="0" marL="516255" marR="0" rtl="0" algn="l">
              <a:lnSpc>
                <a:spcPct val="100000"/>
              </a:lnSpc>
              <a:spcBef>
                <a:spcPts val="122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1 DDCE 100 Plus</a:t>
            </a:r>
            <a:endParaRPr sz="1400">
              <a:solidFill>
                <a:schemeClr val="dk1"/>
              </a:solidFill>
              <a:latin typeface="Verdana"/>
              <a:ea typeface="Verdana"/>
              <a:cs typeface="Verdana"/>
              <a:sym typeface="Verdana"/>
            </a:endParaRPr>
          </a:p>
          <a:p>
            <a:pPr indent="-286385" lvl="0" marL="516255" marR="0" rtl="0" algn="l">
              <a:lnSpc>
                <a:spcPct val="100000"/>
              </a:lnSpc>
              <a:spcBef>
                <a:spcPts val="310"/>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3 dineoles</a:t>
            </a:r>
            <a:endParaRPr sz="1400">
              <a:solidFill>
                <a:schemeClr val="dk1"/>
              </a:solidFill>
              <a:latin typeface="Verdana"/>
              <a:ea typeface="Verdana"/>
              <a:cs typeface="Verdana"/>
              <a:sym typeface="Verdana"/>
            </a:endParaRPr>
          </a:p>
          <a:p>
            <a:pPr indent="-286385" lvl="0" marL="516255" marR="0" rtl="0" algn="l">
              <a:lnSpc>
                <a:spcPct val="100000"/>
              </a:lnSpc>
              <a:spcBef>
                <a:spcPts val="335"/>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3-6 dinfil filters</a:t>
            </a:r>
            <a:endParaRPr sz="1400">
              <a:solidFill>
                <a:schemeClr val="dk1"/>
              </a:solidFill>
              <a:latin typeface="Verdana"/>
              <a:ea typeface="Verdana"/>
              <a:cs typeface="Verdana"/>
              <a:sym typeface="Verdana"/>
            </a:endParaRPr>
          </a:p>
          <a:p>
            <a:pPr indent="0" lvl="0" marL="230504" marR="6243320" rtl="0" algn="l">
              <a:lnSpc>
                <a:spcPct val="115000"/>
              </a:lnSpc>
              <a:spcBef>
                <a:spcPts val="1315"/>
              </a:spcBef>
              <a:spcAft>
                <a:spcPts val="0"/>
              </a:spcAft>
              <a:buNone/>
            </a:pPr>
            <a:r>
              <a:rPr lang="en-US" sz="1400">
                <a:solidFill>
                  <a:srgbClr val="425056"/>
                </a:solidFill>
                <a:latin typeface="Verdana"/>
                <a:ea typeface="Verdana"/>
                <a:cs typeface="Verdana"/>
                <a:sym typeface="Verdana"/>
              </a:rPr>
              <a:t>For reasons of confidentiality, the exact protection  design is not explained.</a:t>
            </a:r>
            <a:endParaRPr sz="1400">
              <a:solidFill>
                <a:schemeClr val="dk1"/>
              </a:solidFill>
              <a:latin typeface="Verdana"/>
              <a:ea typeface="Verdana"/>
              <a:cs typeface="Verdana"/>
              <a:sym typeface="Verdana"/>
            </a:endParaRPr>
          </a:p>
        </p:txBody>
      </p:sp>
      <p:grpSp>
        <p:nvGrpSpPr>
          <p:cNvPr id="1172" name="Google Shape;1172;p33"/>
          <p:cNvGrpSpPr/>
          <p:nvPr/>
        </p:nvGrpSpPr>
        <p:grpSpPr>
          <a:xfrm>
            <a:off x="1066194" y="3862628"/>
            <a:ext cx="3896360" cy="2200910"/>
            <a:chOff x="1066194" y="3862628"/>
            <a:chExt cx="3896360" cy="2200910"/>
          </a:xfrm>
        </p:grpSpPr>
        <p:sp>
          <p:nvSpPr>
            <p:cNvPr id="1173" name="Google Shape;1173;p33"/>
            <p:cNvSpPr/>
            <p:nvPr/>
          </p:nvSpPr>
          <p:spPr>
            <a:xfrm>
              <a:off x="1075719" y="3872153"/>
              <a:ext cx="3877280" cy="218161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4" name="Google Shape;1174;p33"/>
            <p:cNvSpPr/>
            <p:nvPr/>
          </p:nvSpPr>
          <p:spPr>
            <a:xfrm>
              <a:off x="1066194" y="3862628"/>
              <a:ext cx="3896360" cy="2200910"/>
            </a:xfrm>
            <a:custGeom>
              <a:rect b="b" l="l" r="r" t="t"/>
              <a:pathLst>
                <a:path extrusionOk="0" h="2200910" w="3896360">
                  <a:moveTo>
                    <a:pt x="0" y="0"/>
                  </a:moveTo>
                  <a:lnTo>
                    <a:pt x="3896332" y="0"/>
                  </a:lnTo>
                  <a:lnTo>
                    <a:pt x="3896332" y="2200661"/>
                  </a:lnTo>
                  <a:lnTo>
                    <a:pt x="0" y="2200661"/>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75" name="Google Shape;1175;p33"/>
          <p:cNvGrpSpPr/>
          <p:nvPr/>
        </p:nvGrpSpPr>
        <p:grpSpPr>
          <a:xfrm>
            <a:off x="6578841" y="2073592"/>
            <a:ext cx="3708400" cy="3989704"/>
            <a:chOff x="6578841" y="2073592"/>
            <a:chExt cx="3708400" cy="3989704"/>
          </a:xfrm>
        </p:grpSpPr>
        <p:sp>
          <p:nvSpPr>
            <p:cNvPr id="1176" name="Google Shape;1176;p33"/>
            <p:cNvSpPr/>
            <p:nvPr/>
          </p:nvSpPr>
          <p:spPr>
            <a:xfrm>
              <a:off x="6643099" y="2152865"/>
              <a:ext cx="3634274" cy="3866026"/>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7" name="Google Shape;1177;p33"/>
            <p:cNvSpPr/>
            <p:nvPr/>
          </p:nvSpPr>
          <p:spPr>
            <a:xfrm>
              <a:off x="6578841" y="2073592"/>
              <a:ext cx="3708400" cy="3989704"/>
            </a:xfrm>
            <a:custGeom>
              <a:rect b="b" l="l" r="r" t="t"/>
              <a:pathLst>
                <a:path extrusionOk="0" h="3989704" w="3708400">
                  <a:moveTo>
                    <a:pt x="0" y="0"/>
                  </a:moveTo>
                  <a:lnTo>
                    <a:pt x="3708062" y="0"/>
                  </a:lnTo>
                  <a:lnTo>
                    <a:pt x="3708062" y="3989702"/>
                  </a:lnTo>
                  <a:lnTo>
                    <a:pt x="0" y="3989702"/>
                  </a:lnTo>
                  <a:lnTo>
                    <a:pt x="0" y="0"/>
                  </a:lnTo>
                  <a:close/>
                </a:path>
              </a:pathLst>
            </a:custGeom>
            <a:noFill/>
            <a:ln cap="flat" cmpd="sng" w="19050">
              <a:solidFill>
                <a:srgbClr val="1E429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78" name="Google Shape;1178;p33"/>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47</a:t>
            </a:r>
            <a:endParaRPr/>
          </a:p>
        </p:txBody>
      </p:sp>
      <p:sp>
        <p:nvSpPr>
          <p:cNvPr id="1179" name="Google Shape;1179;p33"/>
          <p:cNvSpPr txBox="1"/>
          <p:nvPr/>
        </p:nvSpPr>
        <p:spPr>
          <a:xfrm>
            <a:off x="1263957" y="174791"/>
            <a:ext cx="9703435" cy="452120"/>
          </a:xfrm>
          <a:prstGeom prst="rect">
            <a:avLst/>
          </a:prstGeom>
          <a:noFill/>
          <a:ln>
            <a:noFill/>
          </a:ln>
        </p:spPr>
        <p:txBody>
          <a:bodyPr anchorCtr="0" anchor="t" bIns="0" lIns="0" spcFirstLastPara="1" rIns="0" wrap="square" tIns="12700">
            <a:spAutoFit/>
          </a:bodyPr>
          <a:lstStyle/>
          <a:p>
            <a:pPr indent="0" lvl="0" marL="12700" marR="0" rtl="0" algn="l">
              <a:spcBef>
                <a:spcPts val="0"/>
              </a:spcBef>
              <a:spcAft>
                <a:spcPts val="0"/>
              </a:spcAft>
              <a:buNone/>
            </a:pPr>
            <a:r>
              <a:rPr b="0" i="0" lang="en-US" sz="2800">
                <a:solidFill>
                  <a:srgbClr val="1F4297"/>
                </a:solidFill>
                <a:latin typeface="Verdana"/>
                <a:ea typeface="Verdana"/>
                <a:cs typeface="Verdana"/>
                <a:sym typeface="Verdana"/>
              </a:rPr>
              <a:t>9.真實的現場測試。 真正的有效性和效率測試</a:t>
            </a:r>
            <a:endParaRPr b="0" i="0" sz="2800">
              <a:solidFill>
                <a:srgbClr val="1F4297"/>
              </a:solidFill>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83" name="Shape 1183"/>
        <p:cNvGrpSpPr/>
        <p:nvPr/>
      </p:nvGrpSpPr>
      <p:grpSpPr>
        <a:xfrm>
          <a:off x="0" y="0"/>
          <a:ext cx="0" cy="0"/>
          <a:chOff x="0" y="0"/>
          <a:chExt cx="0" cy="0"/>
        </a:xfrm>
      </p:grpSpPr>
      <p:sp>
        <p:nvSpPr>
          <p:cNvPr id="1184" name="Google Shape;1184;p34"/>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5" name="Google Shape;1185;p34"/>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6" name="Google Shape;1186;p34"/>
          <p:cNvSpPr txBox="1"/>
          <p:nvPr/>
        </p:nvSpPr>
        <p:spPr>
          <a:xfrm>
            <a:off x="506756" y="1059180"/>
            <a:ext cx="11177270" cy="3244215"/>
          </a:xfrm>
          <a:prstGeom prst="rect">
            <a:avLst/>
          </a:prstGeom>
          <a:noFill/>
          <a:ln>
            <a:noFill/>
          </a:ln>
        </p:spPr>
        <p:txBody>
          <a:bodyPr anchorCtr="0" anchor="t" bIns="0" lIns="0" spcFirstLastPara="1" rIns="0" wrap="square" tIns="53975">
            <a:spAutoFit/>
          </a:bodyPr>
          <a:lstStyle/>
          <a:p>
            <a:pPr indent="0" lvl="0" marL="12700" marR="5080" rtl="0" algn="just">
              <a:lnSpc>
                <a:spcPct val="104499"/>
              </a:lnSpc>
              <a:spcBef>
                <a:spcPts val="0"/>
              </a:spcBef>
              <a:spcAft>
                <a:spcPts val="0"/>
              </a:spcAft>
              <a:buNone/>
            </a:pPr>
            <a:r>
              <a:rPr lang="en-US" sz="2000">
                <a:solidFill>
                  <a:srgbClr val="425056"/>
                </a:solidFill>
                <a:latin typeface="Verdana"/>
                <a:ea typeface="Verdana"/>
                <a:cs typeface="Verdana"/>
                <a:sym typeface="Verdana"/>
              </a:rPr>
              <a:t>test of accumulation of electrical charges in crane of NAGOYA UNITED CONTAINER  TERMINAL from NHK TV/Radio tower broadcast</a:t>
            </a:r>
            <a:endParaRPr sz="2000">
              <a:solidFill>
                <a:schemeClr val="dk1"/>
              </a:solidFill>
              <a:latin typeface="Verdana"/>
              <a:ea typeface="Verdana"/>
              <a:cs typeface="Verdana"/>
              <a:sym typeface="Verdana"/>
            </a:endParaRPr>
          </a:p>
          <a:p>
            <a:pPr indent="0" lvl="0" marL="0" marR="0" rtl="0" algn="l">
              <a:lnSpc>
                <a:spcPct val="100000"/>
              </a:lnSpc>
              <a:spcBef>
                <a:spcPts val="20"/>
              </a:spcBef>
              <a:spcAft>
                <a:spcPts val="0"/>
              </a:spcAft>
              <a:buNone/>
            </a:pPr>
            <a:r>
              <a:t/>
            </a:r>
            <a:endParaRPr sz="2000">
              <a:solidFill>
                <a:schemeClr val="dk1"/>
              </a:solidFill>
              <a:latin typeface="Verdana"/>
              <a:ea typeface="Verdana"/>
              <a:cs typeface="Verdana"/>
              <a:sym typeface="Verdana"/>
            </a:endParaRPr>
          </a:p>
          <a:p>
            <a:pPr indent="0" lvl="0" marL="27305" marR="0" rtl="0" algn="just">
              <a:lnSpc>
                <a:spcPct val="100000"/>
              </a:lnSpc>
              <a:spcBef>
                <a:spcPts val="5"/>
              </a:spcBef>
              <a:spcAft>
                <a:spcPts val="0"/>
              </a:spcAft>
              <a:buNone/>
            </a:pPr>
            <a:r>
              <a:rPr lang="en-US" sz="1400">
                <a:solidFill>
                  <a:srgbClr val="425056"/>
                </a:solidFill>
                <a:latin typeface="Verdana"/>
                <a:ea typeface="Verdana"/>
                <a:cs typeface="Verdana"/>
                <a:sym typeface="Verdana"/>
              </a:rPr>
              <a:t>Test date: October 29, 2018</a:t>
            </a:r>
            <a:endParaRPr sz="1400">
              <a:solidFill>
                <a:schemeClr val="dk1"/>
              </a:solidFill>
              <a:latin typeface="Verdana"/>
              <a:ea typeface="Verdana"/>
              <a:cs typeface="Verdana"/>
              <a:sym typeface="Verdana"/>
            </a:endParaRPr>
          </a:p>
          <a:p>
            <a:pPr indent="0" lvl="0" marL="27305" marR="0" rtl="0" algn="just">
              <a:lnSpc>
                <a:spcPct val="100000"/>
              </a:lnSpc>
              <a:spcBef>
                <a:spcPts val="310"/>
              </a:spcBef>
              <a:spcAft>
                <a:spcPts val="0"/>
              </a:spcAft>
              <a:buNone/>
            </a:pPr>
            <a:r>
              <a:rPr lang="en-US" sz="1400">
                <a:solidFill>
                  <a:srgbClr val="425056"/>
                </a:solidFill>
                <a:latin typeface="Verdana"/>
                <a:ea typeface="Verdana"/>
                <a:cs typeface="Verdana"/>
                <a:sym typeface="Verdana"/>
              </a:rPr>
              <a:t>Location: Nabeta Pier, Nagoya (Japan)</a:t>
            </a:r>
            <a:endParaRPr sz="1400">
              <a:solidFill>
                <a:schemeClr val="dk1"/>
              </a:solidFill>
              <a:latin typeface="Verdana"/>
              <a:ea typeface="Verdana"/>
              <a:cs typeface="Verdana"/>
              <a:sym typeface="Verdana"/>
            </a:endParaRPr>
          </a:p>
          <a:p>
            <a:pPr indent="0" lvl="0" marL="27305" marR="6835775" rtl="0" algn="just">
              <a:lnSpc>
                <a:spcPct val="100699"/>
              </a:lnSpc>
              <a:spcBef>
                <a:spcPts val="325"/>
              </a:spcBef>
              <a:spcAft>
                <a:spcPts val="0"/>
              </a:spcAft>
              <a:buNone/>
            </a:pPr>
            <a:r>
              <a:rPr lang="en-US" sz="1400">
                <a:solidFill>
                  <a:srgbClr val="425056"/>
                </a:solidFill>
                <a:latin typeface="Verdana"/>
                <a:ea typeface="Verdana"/>
                <a:cs typeface="Verdana"/>
                <a:sym typeface="Verdana"/>
              </a:rPr>
              <a:t>Reason: Accumulation of electrostatic charges  on the crane due to emission from the NHK  tower</a:t>
            </a:r>
            <a:endParaRPr sz="1400">
              <a:solidFill>
                <a:schemeClr val="dk1"/>
              </a:solidFill>
              <a:latin typeface="Verdana"/>
              <a:ea typeface="Verdana"/>
              <a:cs typeface="Verdana"/>
              <a:sym typeface="Verdana"/>
            </a:endParaRPr>
          </a:p>
          <a:p>
            <a:pPr indent="0" lvl="0" marL="27305" marR="6836409" rtl="0" algn="l">
              <a:lnSpc>
                <a:spcPct val="110000"/>
              </a:lnSpc>
              <a:spcBef>
                <a:spcPts val="70"/>
              </a:spcBef>
              <a:spcAft>
                <a:spcPts val="0"/>
              </a:spcAft>
              <a:buNone/>
            </a:pPr>
            <a:r>
              <a:rPr lang="en-US" sz="1400">
                <a:solidFill>
                  <a:srgbClr val="425056"/>
                </a:solidFill>
                <a:latin typeface="Verdana"/>
                <a:ea typeface="Verdana"/>
                <a:cs typeface="Verdana"/>
                <a:sym typeface="Verdana"/>
              </a:rPr>
              <a:t>Electric load detected on crane: 900 V or more  Danger:	Electrocution	to	people,	in	case	of  touching the metal structure of the crane</a:t>
            </a:r>
            <a:endParaRPr sz="1400">
              <a:solidFill>
                <a:schemeClr val="dk1"/>
              </a:solidFill>
              <a:latin typeface="Verdana"/>
              <a:ea typeface="Verdana"/>
              <a:cs typeface="Verdana"/>
              <a:sym typeface="Verdana"/>
            </a:endParaRPr>
          </a:p>
          <a:p>
            <a:pPr indent="0" lvl="0" marL="27305" marR="6835140" rtl="0" algn="l">
              <a:lnSpc>
                <a:spcPct val="101400"/>
              </a:lnSpc>
              <a:spcBef>
                <a:spcPts val="290"/>
              </a:spcBef>
              <a:spcAft>
                <a:spcPts val="0"/>
              </a:spcAft>
              <a:buNone/>
            </a:pPr>
            <a:r>
              <a:rPr lang="en-US" sz="1400">
                <a:solidFill>
                  <a:srgbClr val="425056"/>
                </a:solidFill>
                <a:latin typeface="Verdana"/>
                <a:ea typeface="Verdana"/>
                <a:cs typeface="Verdana"/>
                <a:sym typeface="Verdana"/>
              </a:rPr>
              <a:t>Solution:	Arrangement	of	4	DDCE	in	the  direction of the emission of the tower</a:t>
            </a:r>
            <a:endParaRPr sz="1400">
              <a:solidFill>
                <a:schemeClr val="dk1"/>
              </a:solidFill>
              <a:latin typeface="Verdana"/>
              <a:ea typeface="Verdana"/>
              <a:cs typeface="Verdana"/>
              <a:sym typeface="Verdana"/>
            </a:endParaRPr>
          </a:p>
        </p:txBody>
      </p:sp>
      <p:grpSp>
        <p:nvGrpSpPr>
          <p:cNvPr id="1187" name="Google Shape;1187;p34"/>
          <p:cNvGrpSpPr/>
          <p:nvPr/>
        </p:nvGrpSpPr>
        <p:grpSpPr>
          <a:xfrm>
            <a:off x="5283009" y="1789048"/>
            <a:ext cx="6332533" cy="4171341"/>
            <a:chOff x="5283009" y="1789048"/>
            <a:chExt cx="6332533" cy="4171341"/>
          </a:xfrm>
        </p:grpSpPr>
        <p:sp>
          <p:nvSpPr>
            <p:cNvPr id="1188" name="Google Shape;1188;p34"/>
            <p:cNvSpPr/>
            <p:nvPr/>
          </p:nvSpPr>
          <p:spPr>
            <a:xfrm>
              <a:off x="5283009" y="1789048"/>
              <a:ext cx="6332533" cy="416214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9" name="Google Shape;1189;p34"/>
            <p:cNvSpPr/>
            <p:nvPr/>
          </p:nvSpPr>
          <p:spPr>
            <a:xfrm>
              <a:off x="5463539" y="2455100"/>
              <a:ext cx="1417320" cy="1362075"/>
            </a:xfrm>
            <a:custGeom>
              <a:rect b="b" l="l" r="r" t="t"/>
              <a:pathLst>
                <a:path extrusionOk="0" h="1362075" w="1417320">
                  <a:moveTo>
                    <a:pt x="0" y="0"/>
                  </a:moveTo>
                  <a:lnTo>
                    <a:pt x="1417320" y="0"/>
                  </a:lnTo>
                  <a:lnTo>
                    <a:pt x="1417320" y="1361610"/>
                  </a:lnTo>
                  <a:lnTo>
                    <a:pt x="0" y="1361610"/>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0" name="Google Shape;1190;p34"/>
            <p:cNvSpPr/>
            <p:nvPr/>
          </p:nvSpPr>
          <p:spPr>
            <a:xfrm>
              <a:off x="7545450" y="1922830"/>
              <a:ext cx="1711325" cy="1322705"/>
            </a:xfrm>
            <a:custGeom>
              <a:rect b="b" l="l" r="r" t="t"/>
              <a:pathLst>
                <a:path extrusionOk="0" h="1322705" w="1711325">
                  <a:moveTo>
                    <a:pt x="0" y="0"/>
                  </a:moveTo>
                  <a:lnTo>
                    <a:pt x="1710980" y="0"/>
                  </a:lnTo>
                  <a:lnTo>
                    <a:pt x="1710980" y="1322460"/>
                  </a:lnTo>
                  <a:lnTo>
                    <a:pt x="0" y="1322460"/>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1" name="Google Shape;1191;p34"/>
            <p:cNvSpPr/>
            <p:nvPr/>
          </p:nvSpPr>
          <p:spPr>
            <a:xfrm>
              <a:off x="9998912" y="1916709"/>
              <a:ext cx="1560195" cy="1391285"/>
            </a:xfrm>
            <a:custGeom>
              <a:rect b="b" l="l" r="r" t="t"/>
              <a:pathLst>
                <a:path extrusionOk="0" h="1391285" w="1560195">
                  <a:moveTo>
                    <a:pt x="0" y="0"/>
                  </a:moveTo>
                  <a:lnTo>
                    <a:pt x="1559680" y="0"/>
                  </a:lnTo>
                  <a:lnTo>
                    <a:pt x="1559680" y="1390850"/>
                  </a:lnTo>
                  <a:lnTo>
                    <a:pt x="0" y="1390850"/>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2" name="Google Shape;1192;p34"/>
            <p:cNvSpPr/>
            <p:nvPr/>
          </p:nvSpPr>
          <p:spPr>
            <a:xfrm>
              <a:off x="5494032" y="4696269"/>
              <a:ext cx="1468120" cy="1255395"/>
            </a:xfrm>
            <a:custGeom>
              <a:rect b="b" l="l" r="r" t="t"/>
              <a:pathLst>
                <a:path extrusionOk="0" h="1255395" w="1468120">
                  <a:moveTo>
                    <a:pt x="0" y="0"/>
                  </a:moveTo>
                  <a:lnTo>
                    <a:pt x="1467730" y="0"/>
                  </a:lnTo>
                  <a:lnTo>
                    <a:pt x="1467730" y="1254930"/>
                  </a:lnTo>
                  <a:lnTo>
                    <a:pt x="0" y="1254930"/>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3" name="Google Shape;1193;p34"/>
            <p:cNvSpPr/>
            <p:nvPr/>
          </p:nvSpPr>
          <p:spPr>
            <a:xfrm>
              <a:off x="7127316" y="3441344"/>
              <a:ext cx="3691890" cy="2519045"/>
            </a:xfrm>
            <a:custGeom>
              <a:rect b="b" l="l" r="r" t="t"/>
              <a:pathLst>
                <a:path extrusionOk="0" h="2519045" w="3691890">
                  <a:moveTo>
                    <a:pt x="0" y="0"/>
                  </a:moveTo>
                  <a:lnTo>
                    <a:pt x="3691572" y="0"/>
                  </a:lnTo>
                  <a:lnTo>
                    <a:pt x="3691572" y="2518931"/>
                  </a:lnTo>
                  <a:lnTo>
                    <a:pt x="0" y="2518931"/>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4" name="Google Shape;1194;p34"/>
            <p:cNvSpPr/>
            <p:nvPr/>
          </p:nvSpPr>
          <p:spPr>
            <a:xfrm>
              <a:off x="6174905" y="3124072"/>
              <a:ext cx="4746625" cy="2404110"/>
            </a:xfrm>
            <a:custGeom>
              <a:rect b="b" l="l" r="r" t="t"/>
              <a:pathLst>
                <a:path extrusionOk="0" h="2404110" w="4746625">
                  <a:moveTo>
                    <a:pt x="1072337" y="1126972"/>
                  </a:moveTo>
                  <a:lnTo>
                    <a:pt x="903947" y="909586"/>
                  </a:lnTo>
                  <a:lnTo>
                    <a:pt x="894410" y="901344"/>
                  </a:lnTo>
                  <a:lnTo>
                    <a:pt x="882853" y="897534"/>
                  </a:lnTo>
                  <a:lnTo>
                    <a:pt x="870699" y="898334"/>
                  </a:lnTo>
                  <a:lnTo>
                    <a:pt x="859409" y="903922"/>
                  </a:lnTo>
                  <a:lnTo>
                    <a:pt x="851154" y="913472"/>
                  </a:lnTo>
                  <a:lnTo>
                    <a:pt x="847344" y="925029"/>
                  </a:lnTo>
                  <a:lnTo>
                    <a:pt x="848156" y="937183"/>
                  </a:lnTo>
                  <a:lnTo>
                    <a:pt x="853757" y="948474"/>
                  </a:lnTo>
                  <a:lnTo>
                    <a:pt x="916889" y="1029982"/>
                  </a:lnTo>
                  <a:lnTo>
                    <a:pt x="23774" y="669455"/>
                  </a:lnTo>
                  <a:lnTo>
                    <a:pt x="0" y="728345"/>
                  </a:lnTo>
                  <a:lnTo>
                    <a:pt x="893114" y="1088872"/>
                  </a:lnTo>
                  <a:lnTo>
                    <a:pt x="791095" y="1103706"/>
                  </a:lnTo>
                  <a:lnTo>
                    <a:pt x="779208" y="1107960"/>
                  </a:lnTo>
                  <a:lnTo>
                    <a:pt x="770204" y="1116139"/>
                  </a:lnTo>
                  <a:lnTo>
                    <a:pt x="764921" y="1127099"/>
                  </a:lnTo>
                  <a:lnTo>
                    <a:pt x="764235" y="1139685"/>
                  </a:lnTo>
                  <a:lnTo>
                    <a:pt x="768477" y="1151572"/>
                  </a:lnTo>
                  <a:lnTo>
                    <a:pt x="776668" y="1160576"/>
                  </a:lnTo>
                  <a:lnTo>
                    <a:pt x="787628" y="1165860"/>
                  </a:lnTo>
                  <a:lnTo>
                    <a:pt x="800227" y="1166545"/>
                  </a:lnTo>
                  <a:lnTo>
                    <a:pt x="1032078" y="1132827"/>
                  </a:lnTo>
                  <a:lnTo>
                    <a:pt x="1072337" y="1126972"/>
                  </a:lnTo>
                  <a:close/>
                </a:path>
                <a:path extrusionOk="0" h="2404110" w="4746625">
                  <a:moveTo>
                    <a:pt x="1918652" y="2002358"/>
                  </a:moveTo>
                  <a:lnTo>
                    <a:pt x="1869528" y="1991842"/>
                  </a:lnTo>
                  <a:lnTo>
                    <a:pt x="1649768" y="1944789"/>
                  </a:lnTo>
                  <a:lnTo>
                    <a:pt x="1637157" y="1944649"/>
                  </a:lnTo>
                  <a:lnTo>
                    <a:pt x="1625866" y="1949183"/>
                  </a:lnTo>
                  <a:lnTo>
                    <a:pt x="1617091" y="1957628"/>
                  </a:lnTo>
                  <a:lnTo>
                    <a:pt x="1612074" y="1969185"/>
                  </a:lnTo>
                  <a:lnTo>
                    <a:pt x="1611922" y="1981796"/>
                  </a:lnTo>
                  <a:lnTo>
                    <a:pt x="1616456" y="1993087"/>
                  </a:lnTo>
                  <a:lnTo>
                    <a:pt x="1624901" y="2001862"/>
                  </a:lnTo>
                  <a:lnTo>
                    <a:pt x="1636471" y="2006879"/>
                  </a:lnTo>
                  <a:lnTo>
                    <a:pt x="1737283" y="2028469"/>
                  </a:lnTo>
                  <a:lnTo>
                    <a:pt x="776947" y="2343670"/>
                  </a:lnTo>
                  <a:lnTo>
                    <a:pt x="796759" y="2403995"/>
                  </a:lnTo>
                  <a:lnTo>
                    <a:pt x="1757083" y="2088807"/>
                  </a:lnTo>
                  <a:lnTo>
                    <a:pt x="1688680" y="2165934"/>
                  </a:lnTo>
                  <a:lnTo>
                    <a:pt x="1682343" y="2176843"/>
                  </a:lnTo>
                  <a:lnTo>
                    <a:pt x="1680730" y="2188908"/>
                  </a:lnTo>
                  <a:lnTo>
                    <a:pt x="1683766" y="2200694"/>
                  </a:lnTo>
                  <a:lnTo>
                    <a:pt x="1691360" y="2210752"/>
                  </a:lnTo>
                  <a:lnTo>
                    <a:pt x="1702257" y="2217089"/>
                  </a:lnTo>
                  <a:lnTo>
                    <a:pt x="1714322" y="2218690"/>
                  </a:lnTo>
                  <a:lnTo>
                    <a:pt x="1726107" y="2215667"/>
                  </a:lnTo>
                  <a:lnTo>
                    <a:pt x="1736178" y="2208072"/>
                  </a:lnTo>
                  <a:lnTo>
                    <a:pt x="1918652" y="2002358"/>
                  </a:lnTo>
                  <a:close/>
                </a:path>
                <a:path extrusionOk="0" h="2404110" w="4746625">
                  <a:moveTo>
                    <a:pt x="2492527" y="514197"/>
                  </a:moveTo>
                  <a:lnTo>
                    <a:pt x="2490025" y="480199"/>
                  </a:lnTo>
                  <a:lnTo>
                    <a:pt x="2472359" y="239966"/>
                  </a:lnTo>
                  <a:lnTo>
                    <a:pt x="2468956" y="227825"/>
                  </a:lnTo>
                  <a:lnTo>
                    <a:pt x="2461437" y="218262"/>
                  </a:lnTo>
                  <a:lnTo>
                    <a:pt x="2450871" y="212217"/>
                  </a:lnTo>
                  <a:lnTo>
                    <a:pt x="2438374" y="210629"/>
                  </a:lnTo>
                  <a:lnTo>
                    <a:pt x="2426220" y="214033"/>
                  </a:lnTo>
                  <a:lnTo>
                    <a:pt x="2416657" y="221551"/>
                  </a:lnTo>
                  <a:lnTo>
                    <a:pt x="2410612" y="232117"/>
                  </a:lnTo>
                  <a:lnTo>
                    <a:pt x="2409037" y="244614"/>
                  </a:lnTo>
                  <a:lnTo>
                    <a:pt x="2416594" y="347459"/>
                  </a:lnTo>
                  <a:lnTo>
                    <a:pt x="2178151" y="0"/>
                  </a:lnTo>
                  <a:lnTo>
                    <a:pt x="2125789" y="35928"/>
                  </a:lnTo>
                  <a:lnTo>
                    <a:pt x="2364232" y="383374"/>
                  </a:lnTo>
                  <a:lnTo>
                    <a:pt x="2271014" y="339344"/>
                  </a:lnTo>
                  <a:lnTo>
                    <a:pt x="2258758" y="336321"/>
                  </a:lnTo>
                  <a:lnTo>
                    <a:pt x="2246731" y="338162"/>
                  </a:lnTo>
                  <a:lnTo>
                    <a:pt x="2236266" y="344385"/>
                  </a:lnTo>
                  <a:lnTo>
                    <a:pt x="2228748" y="354495"/>
                  </a:lnTo>
                  <a:lnTo>
                    <a:pt x="2225713" y="366737"/>
                  </a:lnTo>
                  <a:lnTo>
                    <a:pt x="2227554" y="378764"/>
                  </a:lnTo>
                  <a:lnTo>
                    <a:pt x="2233777" y="389229"/>
                  </a:lnTo>
                  <a:lnTo>
                    <a:pt x="2243886" y="396760"/>
                  </a:lnTo>
                  <a:lnTo>
                    <a:pt x="2492527" y="514197"/>
                  </a:lnTo>
                  <a:close/>
                </a:path>
                <a:path extrusionOk="0" h="2404110" w="4746625">
                  <a:moveTo>
                    <a:pt x="4746218" y="113233"/>
                  </a:moveTo>
                  <a:lnTo>
                    <a:pt x="4713376" y="58877"/>
                  </a:lnTo>
                  <a:lnTo>
                    <a:pt x="4160685" y="392772"/>
                  </a:lnTo>
                  <a:lnTo>
                    <a:pt x="4210050" y="302260"/>
                  </a:lnTo>
                  <a:lnTo>
                    <a:pt x="4197375" y="259181"/>
                  </a:lnTo>
                  <a:lnTo>
                    <a:pt x="4185323" y="255460"/>
                  </a:lnTo>
                  <a:lnTo>
                    <a:pt x="4173207" y="256603"/>
                  </a:lnTo>
                  <a:lnTo>
                    <a:pt x="4162399" y="262204"/>
                  </a:lnTo>
                  <a:lnTo>
                    <a:pt x="4154297" y="271856"/>
                  </a:lnTo>
                  <a:lnTo>
                    <a:pt x="4022636" y="513257"/>
                  </a:lnTo>
                  <a:lnTo>
                    <a:pt x="4297578" y="509028"/>
                  </a:lnTo>
                  <a:lnTo>
                    <a:pt x="4303001" y="507847"/>
                  </a:lnTo>
                  <a:lnTo>
                    <a:pt x="4309897" y="506349"/>
                  </a:lnTo>
                  <a:lnTo>
                    <a:pt x="4319879" y="499389"/>
                  </a:lnTo>
                  <a:lnTo>
                    <a:pt x="4326521" y="489204"/>
                  </a:lnTo>
                  <a:lnTo>
                    <a:pt x="4328833" y="476808"/>
                  </a:lnTo>
                  <a:lnTo>
                    <a:pt x="4326140" y="464489"/>
                  </a:lnTo>
                  <a:lnTo>
                    <a:pt x="4319194" y="454507"/>
                  </a:lnTo>
                  <a:lnTo>
                    <a:pt x="4308995" y="447852"/>
                  </a:lnTo>
                  <a:lnTo>
                    <a:pt x="4296600" y="445541"/>
                  </a:lnTo>
                  <a:lnTo>
                    <a:pt x="4193502" y="447128"/>
                  </a:lnTo>
                  <a:lnTo>
                    <a:pt x="4746218" y="113233"/>
                  </a:lnTo>
                  <a:close/>
                </a:path>
              </a:pathLst>
            </a:custGeom>
            <a:solidFill>
              <a:srgbClr val="1E429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95" name="Google Shape;1195;p34"/>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48</a:t>
            </a:r>
            <a:endParaRPr/>
          </a:p>
        </p:txBody>
      </p:sp>
      <p:sp>
        <p:nvSpPr>
          <p:cNvPr id="1196" name="Google Shape;1196;p34"/>
          <p:cNvSpPr txBox="1"/>
          <p:nvPr/>
        </p:nvSpPr>
        <p:spPr>
          <a:xfrm>
            <a:off x="1263957" y="192043"/>
            <a:ext cx="9703435" cy="452120"/>
          </a:xfrm>
          <a:prstGeom prst="rect">
            <a:avLst/>
          </a:prstGeom>
          <a:noFill/>
          <a:ln>
            <a:noFill/>
          </a:ln>
        </p:spPr>
        <p:txBody>
          <a:bodyPr anchorCtr="0" anchor="t" bIns="0" lIns="0" spcFirstLastPara="1" rIns="0" wrap="square" tIns="12700">
            <a:spAutoFit/>
          </a:bodyPr>
          <a:lstStyle/>
          <a:p>
            <a:pPr indent="0" lvl="0" marL="12700" marR="0" rtl="0" algn="l">
              <a:spcBef>
                <a:spcPts val="0"/>
              </a:spcBef>
              <a:spcAft>
                <a:spcPts val="0"/>
              </a:spcAft>
              <a:buNone/>
            </a:pPr>
            <a:r>
              <a:rPr b="0" i="0" lang="en-US" sz="2800">
                <a:solidFill>
                  <a:srgbClr val="1F4297"/>
                </a:solidFill>
                <a:latin typeface="Verdana"/>
                <a:ea typeface="Verdana"/>
                <a:cs typeface="Verdana"/>
                <a:sym typeface="Verdana"/>
              </a:rPr>
              <a:t>9.真實的現場測試。 真正的有效性和效率測試</a:t>
            </a:r>
            <a:endParaRPr b="0" i="0" sz="2800">
              <a:solidFill>
                <a:srgbClr val="1F4297"/>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0" name="Shape 1200"/>
        <p:cNvGrpSpPr/>
        <p:nvPr/>
      </p:nvGrpSpPr>
      <p:grpSpPr>
        <a:xfrm>
          <a:off x="0" y="0"/>
          <a:ext cx="0" cy="0"/>
          <a:chOff x="0" y="0"/>
          <a:chExt cx="0" cy="0"/>
        </a:xfrm>
      </p:grpSpPr>
      <p:sp>
        <p:nvSpPr>
          <p:cNvPr id="1201" name="Google Shape;1201;p35"/>
          <p:cNvSpPr/>
          <p:nvPr/>
        </p:nvSpPr>
        <p:spPr>
          <a:xfrm>
            <a:off x="8201977" y="1849056"/>
            <a:ext cx="1398790" cy="419258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2" name="Google Shape;1202;p35"/>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3" name="Google Shape;1203;p35"/>
          <p:cNvSpPr/>
          <p:nvPr/>
        </p:nvSpPr>
        <p:spPr>
          <a:xfrm>
            <a:off x="9634181" y="6212255"/>
            <a:ext cx="2129802" cy="40796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4" name="Google Shape;1204;p35"/>
          <p:cNvSpPr txBox="1"/>
          <p:nvPr/>
        </p:nvSpPr>
        <p:spPr>
          <a:xfrm>
            <a:off x="506756" y="1059180"/>
            <a:ext cx="11178540" cy="595630"/>
          </a:xfrm>
          <a:prstGeom prst="rect">
            <a:avLst/>
          </a:prstGeom>
          <a:noFill/>
          <a:ln>
            <a:noFill/>
          </a:ln>
        </p:spPr>
        <p:txBody>
          <a:bodyPr anchorCtr="0" anchor="t" bIns="0" lIns="0" spcFirstLastPara="1" rIns="0" wrap="square" tIns="53975">
            <a:spAutoFit/>
          </a:bodyPr>
          <a:lstStyle/>
          <a:p>
            <a:pPr indent="0" lvl="0" marL="12700" marR="5080" rtl="0" algn="l">
              <a:lnSpc>
                <a:spcPct val="104499"/>
              </a:lnSpc>
              <a:spcBef>
                <a:spcPts val="0"/>
              </a:spcBef>
              <a:spcAft>
                <a:spcPts val="0"/>
              </a:spcAft>
              <a:buNone/>
            </a:pPr>
            <a:r>
              <a:rPr lang="en-US" sz="2000">
                <a:solidFill>
                  <a:srgbClr val="425056"/>
                </a:solidFill>
                <a:latin typeface="Verdana"/>
                <a:ea typeface="Verdana"/>
                <a:cs typeface="Verdana"/>
                <a:sym typeface="Verdana"/>
              </a:rPr>
              <a:t>electrical charge accumulation test in a 110 m high telecommunications tower located  in Mijas (Málaga)</a:t>
            </a:r>
            <a:endParaRPr sz="2000">
              <a:solidFill>
                <a:schemeClr val="dk1"/>
              </a:solidFill>
              <a:latin typeface="Verdana"/>
              <a:ea typeface="Verdana"/>
              <a:cs typeface="Verdana"/>
              <a:sym typeface="Verdana"/>
            </a:endParaRPr>
          </a:p>
        </p:txBody>
      </p:sp>
      <p:sp>
        <p:nvSpPr>
          <p:cNvPr id="1205" name="Google Shape;1205;p35"/>
          <p:cNvSpPr txBox="1"/>
          <p:nvPr/>
        </p:nvSpPr>
        <p:spPr>
          <a:xfrm>
            <a:off x="521361" y="1903475"/>
            <a:ext cx="3576320" cy="787400"/>
          </a:xfrm>
          <a:prstGeom prst="rect">
            <a:avLst/>
          </a:prstGeom>
          <a:noFill/>
          <a:ln>
            <a:noFill/>
          </a:ln>
        </p:spPr>
        <p:txBody>
          <a:bodyPr anchorCtr="0" anchor="t" bIns="0" lIns="0" spcFirstLastPara="1" rIns="0" wrap="square" tIns="52050">
            <a:spAutoFit/>
          </a:bodyPr>
          <a:lstStyle/>
          <a:p>
            <a:pPr indent="0" lvl="0" marL="12700" marR="0" rtl="0" algn="l">
              <a:lnSpc>
                <a:spcPct val="100000"/>
              </a:lnSpc>
              <a:spcBef>
                <a:spcPts val="0"/>
              </a:spcBef>
              <a:spcAft>
                <a:spcPts val="0"/>
              </a:spcAft>
              <a:buNone/>
            </a:pPr>
            <a:r>
              <a:rPr lang="en-US" sz="1400">
                <a:solidFill>
                  <a:srgbClr val="425056"/>
                </a:solidFill>
                <a:latin typeface="Verdana"/>
                <a:ea typeface="Verdana"/>
                <a:cs typeface="Verdana"/>
                <a:sym typeface="Verdana"/>
              </a:rPr>
              <a:t>Test date: Nov 2020-Nov 2021</a:t>
            </a:r>
            <a:endParaRPr sz="1400">
              <a:solidFill>
                <a:schemeClr val="dk1"/>
              </a:solidFill>
              <a:latin typeface="Verdana"/>
              <a:ea typeface="Verdana"/>
              <a:cs typeface="Verdana"/>
              <a:sym typeface="Verdana"/>
            </a:endParaRPr>
          </a:p>
          <a:p>
            <a:pPr indent="0" lvl="0" marL="12700" marR="0" rtl="0" algn="l">
              <a:lnSpc>
                <a:spcPct val="100000"/>
              </a:lnSpc>
              <a:spcBef>
                <a:spcPts val="315"/>
              </a:spcBef>
              <a:spcAft>
                <a:spcPts val="0"/>
              </a:spcAft>
              <a:buNone/>
            </a:pPr>
            <a:r>
              <a:rPr lang="en-US" sz="1400">
                <a:solidFill>
                  <a:srgbClr val="425056"/>
                </a:solidFill>
                <a:latin typeface="Verdana"/>
                <a:ea typeface="Verdana"/>
                <a:cs typeface="Verdana"/>
                <a:sym typeface="Verdana"/>
              </a:rPr>
              <a:t>Place: Mijas (Malaga)</a:t>
            </a:r>
            <a:endParaRPr sz="1400">
              <a:solidFill>
                <a:schemeClr val="dk1"/>
              </a:solidFill>
              <a:latin typeface="Verdana"/>
              <a:ea typeface="Verdana"/>
              <a:cs typeface="Verdana"/>
              <a:sym typeface="Verdana"/>
            </a:endParaRPr>
          </a:p>
          <a:p>
            <a:pPr indent="0" lvl="0" marL="12700" marR="0" rtl="0" algn="l">
              <a:lnSpc>
                <a:spcPct val="100000"/>
              </a:lnSpc>
              <a:spcBef>
                <a:spcPts val="335"/>
              </a:spcBef>
              <a:spcAft>
                <a:spcPts val="0"/>
              </a:spcAft>
              <a:buNone/>
            </a:pPr>
            <a:r>
              <a:rPr lang="en-US" sz="1400">
                <a:solidFill>
                  <a:srgbClr val="425056"/>
                </a:solidFill>
                <a:latin typeface="Verdana"/>
                <a:ea typeface="Verdana"/>
                <a:cs typeface="Verdana"/>
                <a:sym typeface="Verdana"/>
              </a:rPr>
              <a:t>Reason:	Carry	out	a	comparison	of</a:t>
            </a:r>
            <a:endParaRPr sz="1400">
              <a:solidFill>
                <a:schemeClr val="dk1"/>
              </a:solidFill>
              <a:latin typeface="Verdana"/>
              <a:ea typeface="Verdana"/>
              <a:cs typeface="Verdana"/>
              <a:sym typeface="Verdana"/>
            </a:endParaRPr>
          </a:p>
        </p:txBody>
      </p:sp>
      <p:sp>
        <p:nvSpPr>
          <p:cNvPr id="1206" name="Google Shape;1206;p35"/>
          <p:cNvSpPr txBox="1"/>
          <p:nvPr/>
        </p:nvSpPr>
        <p:spPr>
          <a:xfrm>
            <a:off x="4226521" y="2452116"/>
            <a:ext cx="627380"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425056"/>
                </a:solidFill>
                <a:latin typeface="Verdana"/>
                <a:ea typeface="Verdana"/>
                <a:cs typeface="Verdana"/>
                <a:sym typeface="Verdana"/>
              </a:rPr>
              <a:t>charge</a:t>
            </a:r>
            <a:endParaRPr sz="1400">
              <a:solidFill>
                <a:schemeClr val="dk1"/>
              </a:solidFill>
              <a:latin typeface="Verdana"/>
              <a:ea typeface="Verdana"/>
              <a:cs typeface="Verdana"/>
              <a:sym typeface="Verdana"/>
            </a:endParaRPr>
          </a:p>
        </p:txBody>
      </p:sp>
      <p:sp>
        <p:nvSpPr>
          <p:cNvPr id="1207" name="Google Shape;1207;p35"/>
          <p:cNvSpPr txBox="1"/>
          <p:nvPr/>
        </p:nvSpPr>
        <p:spPr>
          <a:xfrm>
            <a:off x="521361" y="2668524"/>
            <a:ext cx="4332605" cy="223266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1400">
                <a:solidFill>
                  <a:srgbClr val="425056"/>
                </a:solidFill>
                <a:latin typeface="Verdana"/>
                <a:ea typeface="Verdana"/>
                <a:cs typeface="Verdana"/>
                <a:sym typeface="Verdana"/>
              </a:rPr>
              <a:t>accumulation and their potential with the  DDCE/Dineol installed and without them</a:t>
            </a:r>
            <a:endParaRPr sz="1400">
              <a:solidFill>
                <a:schemeClr val="dk1"/>
              </a:solidFill>
              <a:latin typeface="Verdana"/>
              <a:ea typeface="Verdana"/>
              <a:cs typeface="Verdana"/>
              <a:sym typeface="Verdana"/>
            </a:endParaRPr>
          </a:p>
          <a:p>
            <a:pPr indent="0" lvl="0" marL="12700" marR="5715" rtl="0" algn="just">
              <a:lnSpc>
                <a:spcPct val="100699"/>
              </a:lnSpc>
              <a:spcBef>
                <a:spcPts val="225"/>
              </a:spcBef>
              <a:spcAft>
                <a:spcPts val="0"/>
              </a:spcAft>
              <a:buNone/>
            </a:pPr>
            <a:r>
              <a:rPr lang="en-US" sz="1400">
                <a:solidFill>
                  <a:srgbClr val="425056"/>
                </a:solidFill>
                <a:latin typeface="Verdana"/>
                <a:ea typeface="Verdana"/>
                <a:cs typeface="Verdana"/>
                <a:sym typeface="Verdana"/>
              </a:rPr>
              <a:t>Protection design: 1 DDCE 100 Plus, 3 dineoles  connected to collectors for side protection as it  is a tower over 60 m high and 3 dinfil filters</a:t>
            </a:r>
            <a:endParaRPr sz="1400">
              <a:solidFill>
                <a:schemeClr val="dk1"/>
              </a:solidFill>
              <a:latin typeface="Verdana"/>
              <a:ea typeface="Verdana"/>
              <a:cs typeface="Verdana"/>
              <a:sym typeface="Verdana"/>
            </a:endParaRPr>
          </a:p>
          <a:p>
            <a:pPr indent="0" lvl="0" marL="12700" marR="5080" rtl="0" algn="just">
              <a:lnSpc>
                <a:spcPct val="99600"/>
              </a:lnSpc>
              <a:spcBef>
                <a:spcPts val="345"/>
              </a:spcBef>
              <a:spcAft>
                <a:spcPts val="0"/>
              </a:spcAft>
              <a:buNone/>
            </a:pPr>
            <a:r>
              <a:rPr lang="en-US" sz="1400">
                <a:solidFill>
                  <a:srgbClr val="425056"/>
                </a:solidFill>
                <a:latin typeface="Verdana"/>
                <a:ea typeface="Verdana"/>
                <a:cs typeface="Verdana"/>
                <a:sym typeface="Verdana"/>
              </a:rPr>
              <a:t>Danger: Direct impacts of lightning, interference  (noise) and Electrocution to people, in case of  touching the metallic structure in the phase of  accumulation of electrical charges due to storm,  wind, etc.</a:t>
            </a:r>
            <a:endParaRPr sz="1400">
              <a:solidFill>
                <a:schemeClr val="dk1"/>
              </a:solidFill>
              <a:latin typeface="Verdana"/>
              <a:ea typeface="Verdana"/>
              <a:cs typeface="Verdana"/>
              <a:sym typeface="Verdana"/>
            </a:endParaRPr>
          </a:p>
        </p:txBody>
      </p:sp>
      <p:grpSp>
        <p:nvGrpSpPr>
          <p:cNvPr id="1208" name="Google Shape;1208;p35"/>
          <p:cNvGrpSpPr/>
          <p:nvPr/>
        </p:nvGrpSpPr>
        <p:grpSpPr>
          <a:xfrm>
            <a:off x="5037645" y="1849056"/>
            <a:ext cx="6726452" cy="4450372"/>
            <a:chOff x="5037645" y="1849056"/>
            <a:chExt cx="6726452" cy="4450372"/>
          </a:xfrm>
        </p:grpSpPr>
        <p:sp>
          <p:nvSpPr>
            <p:cNvPr id="1209" name="Google Shape;1209;p35"/>
            <p:cNvSpPr/>
            <p:nvPr/>
          </p:nvSpPr>
          <p:spPr>
            <a:xfrm>
              <a:off x="5043055" y="2226411"/>
              <a:ext cx="2936176" cy="235574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0" name="Google Shape;1210;p35"/>
            <p:cNvSpPr/>
            <p:nvPr/>
          </p:nvSpPr>
          <p:spPr>
            <a:xfrm>
              <a:off x="5547195" y="2226411"/>
              <a:ext cx="2111375" cy="1190625"/>
            </a:xfrm>
            <a:custGeom>
              <a:rect b="b" l="l" r="r" t="t"/>
              <a:pathLst>
                <a:path extrusionOk="0" h="1190625" w="2111375">
                  <a:moveTo>
                    <a:pt x="0" y="0"/>
                  </a:moveTo>
                  <a:lnTo>
                    <a:pt x="2111301" y="0"/>
                  </a:lnTo>
                  <a:lnTo>
                    <a:pt x="2111301" y="1190580"/>
                  </a:lnTo>
                  <a:lnTo>
                    <a:pt x="0" y="1190580"/>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1" name="Google Shape;1211;p35"/>
            <p:cNvSpPr/>
            <p:nvPr/>
          </p:nvSpPr>
          <p:spPr>
            <a:xfrm>
              <a:off x="5037645" y="3501859"/>
              <a:ext cx="1449705" cy="1089660"/>
            </a:xfrm>
            <a:custGeom>
              <a:rect b="b" l="l" r="r" t="t"/>
              <a:pathLst>
                <a:path extrusionOk="0" h="1089660" w="1449704">
                  <a:moveTo>
                    <a:pt x="0" y="0"/>
                  </a:moveTo>
                  <a:lnTo>
                    <a:pt x="1449650" y="0"/>
                  </a:lnTo>
                  <a:lnTo>
                    <a:pt x="1449650" y="1089250"/>
                  </a:lnTo>
                  <a:lnTo>
                    <a:pt x="0" y="1089250"/>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2" name="Google Shape;1212;p35"/>
            <p:cNvSpPr/>
            <p:nvPr/>
          </p:nvSpPr>
          <p:spPr>
            <a:xfrm>
              <a:off x="6959104" y="3610000"/>
              <a:ext cx="1020444" cy="911860"/>
            </a:xfrm>
            <a:custGeom>
              <a:rect b="b" l="l" r="r" t="t"/>
              <a:pathLst>
                <a:path extrusionOk="0" h="911860" w="1020445">
                  <a:moveTo>
                    <a:pt x="0" y="0"/>
                  </a:moveTo>
                  <a:lnTo>
                    <a:pt x="1020130" y="0"/>
                  </a:lnTo>
                  <a:lnTo>
                    <a:pt x="1020130" y="911639"/>
                  </a:lnTo>
                  <a:lnTo>
                    <a:pt x="0" y="911639"/>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3" name="Google Shape;1213;p35"/>
            <p:cNvSpPr/>
            <p:nvPr/>
          </p:nvSpPr>
          <p:spPr>
            <a:xfrm>
              <a:off x="5289385" y="4660455"/>
              <a:ext cx="2496464" cy="162360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4" name="Google Shape;1214;p35"/>
            <p:cNvSpPr/>
            <p:nvPr/>
          </p:nvSpPr>
          <p:spPr>
            <a:xfrm>
              <a:off x="8208873" y="1849056"/>
              <a:ext cx="1391920" cy="4161154"/>
            </a:xfrm>
            <a:custGeom>
              <a:rect b="b" l="l" r="r" t="t"/>
              <a:pathLst>
                <a:path extrusionOk="0" h="4161154" w="1391920">
                  <a:moveTo>
                    <a:pt x="0" y="0"/>
                  </a:moveTo>
                  <a:lnTo>
                    <a:pt x="1391890" y="0"/>
                  </a:lnTo>
                  <a:lnTo>
                    <a:pt x="1391890" y="4160642"/>
                  </a:lnTo>
                  <a:lnTo>
                    <a:pt x="0" y="4160642"/>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5" name="Google Shape;1215;p35"/>
            <p:cNvSpPr/>
            <p:nvPr/>
          </p:nvSpPr>
          <p:spPr>
            <a:xfrm>
              <a:off x="7486561" y="3279279"/>
              <a:ext cx="1415415" cy="2355850"/>
            </a:xfrm>
            <a:custGeom>
              <a:rect b="b" l="l" r="r" t="t"/>
              <a:pathLst>
                <a:path extrusionOk="0" h="2355850" w="1415415">
                  <a:moveTo>
                    <a:pt x="1371041" y="1922653"/>
                  </a:moveTo>
                  <a:lnTo>
                    <a:pt x="1352575" y="1889328"/>
                  </a:lnTo>
                  <a:lnTo>
                    <a:pt x="642810" y="2282418"/>
                  </a:lnTo>
                  <a:lnTo>
                    <a:pt x="674458" y="2229269"/>
                  </a:lnTo>
                  <a:lnTo>
                    <a:pt x="660692" y="2200643"/>
                  </a:lnTo>
                  <a:lnTo>
                    <a:pt x="653402" y="2201062"/>
                  </a:lnTo>
                  <a:lnTo>
                    <a:pt x="646798" y="2204174"/>
                  </a:lnTo>
                  <a:lnTo>
                    <a:pt x="641718" y="2209774"/>
                  </a:lnTo>
                  <a:lnTo>
                    <a:pt x="557326" y="2351544"/>
                  </a:lnTo>
                  <a:lnTo>
                    <a:pt x="722274" y="2355227"/>
                  </a:lnTo>
                  <a:lnTo>
                    <a:pt x="741743" y="2336609"/>
                  </a:lnTo>
                  <a:lnTo>
                    <a:pt x="740397" y="2329154"/>
                  </a:lnTo>
                  <a:lnTo>
                    <a:pt x="736460" y="2323007"/>
                  </a:lnTo>
                  <a:lnTo>
                    <a:pt x="730491" y="2318791"/>
                  </a:lnTo>
                  <a:lnTo>
                    <a:pt x="723125" y="2317127"/>
                  </a:lnTo>
                  <a:lnTo>
                    <a:pt x="661263" y="2315756"/>
                  </a:lnTo>
                  <a:lnTo>
                    <a:pt x="1371041" y="1922653"/>
                  </a:lnTo>
                  <a:close/>
                </a:path>
                <a:path extrusionOk="0" h="2355850" w="1415415">
                  <a:moveTo>
                    <a:pt x="1381493" y="1555127"/>
                  </a:moveTo>
                  <a:lnTo>
                    <a:pt x="108280" y="1555127"/>
                  </a:lnTo>
                  <a:lnTo>
                    <a:pt x="161709" y="1523961"/>
                  </a:lnTo>
                  <a:lnTo>
                    <a:pt x="167347" y="1518932"/>
                  </a:lnTo>
                  <a:lnTo>
                    <a:pt x="170522" y="1512354"/>
                  </a:lnTo>
                  <a:lnTo>
                    <a:pt x="171005" y="1505064"/>
                  </a:lnTo>
                  <a:lnTo>
                    <a:pt x="168567" y="1497901"/>
                  </a:lnTo>
                  <a:lnTo>
                    <a:pt x="163525" y="1492262"/>
                  </a:lnTo>
                  <a:lnTo>
                    <a:pt x="156946" y="1489087"/>
                  </a:lnTo>
                  <a:lnTo>
                    <a:pt x="149656" y="1488617"/>
                  </a:lnTo>
                  <a:lnTo>
                    <a:pt x="142506" y="1491056"/>
                  </a:lnTo>
                  <a:lnTo>
                    <a:pt x="75615" y="1530083"/>
                  </a:lnTo>
                  <a:lnTo>
                    <a:pt x="75615" y="1574177"/>
                  </a:lnTo>
                  <a:lnTo>
                    <a:pt x="47409" y="1557731"/>
                  </a:lnTo>
                  <a:lnTo>
                    <a:pt x="75615" y="1574177"/>
                  </a:lnTo>
                  <a:lnTo>
                    <a:pt x="75615" y="1530083"/>
                  </a:lnTo>
                  <a:lnTo>
                    <a:pt x="0" y="1574177"/>
                  </a:lnTo>
                  <a:lnTo>
                    <a:pt x="142506" y="1657311"/>
                  </a:lnTo>
                  <a:lnTo>
                    <a:pt x="149656" y="1659763"/>
                  </a:lnTo>
                  <a:lnTo>
                    <a:pt x="156946" y="1659280"/>
                  </a:lnTo>
                  <a:lnTo>
                    <a:pt x="163525" y="1656118"/>
                  </a:lnTo>
                  <a:lnTo>
                    <a:pt x="168567" y="1650453"/>
                  </a:lnTo>
                  <a:lnTo>
                    <a:pt x="171005" y="1643303"/>
                  </a:lnTo>
                  <a:lnTo>
                    <a:pt x="170522" y="1636014"/>
                  </a:lnTo>
                  <a:lnTo>
                    <a:pt x="167347" y="1629435"/>
                  </a:lnTo>
                  <a:lnTo>
                    <a:pt x="161709" y="1624406"/>
                  </a:lnTo>
                  <a:lnTo>
                    <a:pt x="108254" y="1593227"/>
                  </a:lnTo>
                  <a:lnTo>
                    <a:pt x="1381493" y="1593227"/>
                  </a:lnTo>
                  <a:lnTo>
                    <a:pt x="1381493" y="1555127"/>
                  </a:lnTo>
                  <a:close/>
                </a:path>
                <a:path extrusionOk="0" h="2355850" w="1415415">
                  <a:moveTo>
                    <a:pt x="1414818" y="957059"/>
                  </a:moveTo>
                  <a:lnTo>
                    <a:pt x="1414805" y="918959"/>
                  </a:lnTo>
                  <a:lnTo>
                    <a:pt x="665594" y="918959"/>
                  </a:lnTo>
                  <a:lnTo>
                    <a:pt x="719023" y="887793"/>
                  </a:lnTo>
                  <a:lnTo>
                    <a:pt x="724674" y="882777"/>
                  </a:lnTo>
                  <a:lnTo>
                    <a:pt x="727837" y="876198"/>
                  </a:lnTo>
                  <a:lnTo>
                    <a:pt x="728319" y="868908"/>
                  </a:lnTo>
                  <a:lnTo>
                    <a:pt x="725881" y="861745"/>
                  </a:lnTo>
                  <a:lnTo>
                    <a:pt x="720852" y="856094"/>
                  </a:lnTo>
                  <a:lnTo>
                    <a:pt x="714273" y="852919"/>
                  </a:lnTo>
                  <a:lnTo>
                    <a:pt x="706983" y="852449"/>
                  </a:lnTo>
                  <a:lnTo>
                    <a:pt x="699833" y="854887"/>
                  </a:lnTo>
                  <a:lnTo>
                    <a:pt x="632929" y="893914"/>
                  </a:lnTo>
                  <a:lnTo>
                    <a:pt x="632929" y="938009"/>
                  </a:lnTo>
                  <a:lnTo>
                    <a:pt x="604723" y="921562"/>
                  </a:lnTo>
                  <a:lnTo>
                    <a:pt x="632929" y="938009"/>
                  </a:lnTo>
                  <a:lnTo>
                    <a:pt x="632929" y="893914"/>
                  </a:lnTo>
                  <a:lnTo>
                    <a:pt x="557314" y="938009"/>
                  </a:lnTo>
                  <a:lnTo>
                    <a:pt x="699833" y="1021143"/>
                  </a:lnTo>
                  <a:lnTo>
                    <a:pt x="706983" y="1023594"/>
                  </a:lnTo>
                  <a:lnTo>
                    <a:pt x="714273" y="1023112"/>
                  </a:lnTo>
                  <a:lnTo>
                    <a:pt x="720852" y="1019949"/>
                  </a:lnTo>
                  <a:lnTo>
                    <a:pt x="725881" y="1014285"/>
                  </a:lnTo>
                  <a:lnTo>
                    <a:pt x="728319" y="1007135"/>
                  </a:lnTo>
                  <a:lnTo>
                    <a:pt x="727837" y="999845"/>
                  </a:lnTo>
                  <a:lnTo>
                    <a:pt x="724674" y="993267"/>
                  </a:lnTo>
                  <a:lnTo>
                    <a:pt x="719023" y="988237"/>
                  </a:lnTo>
                  <a:lnTo>
                    <a:pt x="665568" y="957059"/>
                  </a:lnTo>
                  <a:lnTo>
                    <a:pt x="1414818" y="957059"/>
                  </a:lnTo>
                  <a:close/>
                </a:path>
                <a:path extrusionOk="0" h="2355850" w="1415415">
                  <a:moveTo>
                    <a:pt x="1414818" y="104609"/>
                  </a:moveTo>
                  <a:lnTo>
                    <a:pt x="1414805" y="66509"/>
                  </a:lnTo>
                  <a:lnTo>
                    <a:pt x="502843" y="66522"/>
                  </a:lnTo>
                  <a:lnTo>
                    <a:pt x="556298" y="35344"/>
                  </a:lnTo>
                  <a:lnTo>
                    <a:pt x="561949" y="30327"/>
                  </a:lnTo>
                  <a:lnTo>
                    <a:pt x="565124" y="23749"/>
                  </a:lnTo>
                  <a:lnTo>
                    <a:pt x="565594" y="16459"/>
                  </a:lnTo>
                  <a:lnTo>
                    <a:pt x="563156" y="9296"/>
                  </a:lnTo>
                  <a:lnTo>
                    <a:pt x="558126" y="3644"/>
                  </a:lnTo>
                  <a:lnTo>
                    <a:pt x="551548" y="469"/>
                  </a:lnTo>
                  <a:lnTo>
                    <a:pt x="544258" y="0"/>
                  </a:lnTo>
                  <a:lnTo>
                    <a:pt x="537108" y="2438"/>
                  </a:lnTo>
                  <a:lnTo>
                    <a:pt x="394601" y="85572"/>
                  </a:lnTo>
                  <a:lnTo>
                    <a:pt x="537108" y="168694"/>
                  </a:lnTo>
                  <a:lnTo>
                    <a:pt x="544258" y="171145"/>
                  </a:lnTo>
                  <a:lnTo>
                    <a:pt x="551548" y="170675"/>
                  </a:lnTo>
                  <a:lnTo>
                    <a:pt x="558126" y="167500"/>
                  </a:lnTo>
                  <a:lnTo>
                    <a:pt x="563156" y="161836"/>
                  </a:lnTo>
                  <a:lnTo>
                    <a:pt x="565594" y="154686"/>
                  </a:lnTo>
                  <a:lnTo>
                    <a:pt x="565124" y="147396"/>
                  </a:lnTo>
                  <a:lnTo>
                    <a:pt x="561949" y="140817"/>
                  </a:lnTo>
                  <a:lnTo>
                    <a:pt x="556298" y="135788"/>
                  </a:lnTo>
                  <a:lnTo>
                    <a:pt x="502869" y="104622"/>
                  </a:lnTo>
                  <a:lnTo>
                    <a:pt x="1414818" y="104609"/>
                  </a:lnTo>
                  <a:close/>
                </a:path>
              </a:pathLst>
            </a:custGeom>
            <a:solidFill>
              <a:srgbClr val="1E429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6" name="Google Shape;1216;p35"/>
            <p:cNvSpPr/>
            <p:nvPr/>
          </p:nvSpPr>
          <p:spPr>
            <a:xfrm>
              <a:off x="9830409" y="2206993"/>
              <a:ext cx="1933575" cy="215891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7" name="Google Shape;1217;p35"/>
            <p:cNvSpPr/>
            <p:nvPr/>
          </p:nvSpPr>
          <p:spPr>
            <a:xfrm>
              <a:off x="9821633" y="2206993"/>
              <a:ext cx="1942464" cy="2159000"/>
            </a:xfrm>
            <a:custGeom>
              <a:rect b="b" l="l" r="r" t="t"/>
              <a:pathLst>
                <a:path extrusionOk="0" h="2159000" w="1942465">
                  <a:moveTo>
                    <a:pt x="0" y="0"/>
                  </a:moveTo>
                  <a:lnTo>
                    <a:pt x="1942341" y="0"/>
                  </a:lnTo>
                  <a:lnTo>
                    <a:pt x="1942341" y="2158921"/>
                  </a:lnTo>
                  <a:lnTo>
                    <a:pt x="0" y="2158921"/>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8" name="Google Shape;1218;p35"/>
            <p:cNvSpPr/>
            <p:nvPr/>
          </p:nvSpPr>
          <p:spPr>
            <a:xfrm>
              <a:off x="9263761" y="2039416"/>
              <a:ext cx="1137920" cy="747395"/>
            </a:xfrm>
            <a:custGeom>
              <a:rect b="b" l="l" r="r" t="t"/>
              <a:pathLst>
                <a:path extrusionOk="0" h="747394" w="1137920">
                  <a:moveTo>
                    <a:pt x="974623" y="701433"/>
                  </a:moveTo>
                  <a:lnTo>
                    <a:pt x="967143" y="702579"/>
                  </a:lnTo>
                  <a:lnTo>
                    <a:pt x="960902" y="706372"/>
                  </a:lnTo>
                  <a:lnTo>
                    <a:pt x="956540" y="712229"/>
                  </a:lnTo>
                  <a:lnTo>
                    <a:pt x="954697" y="719569"/>
                  </a:lnTo>
                  <a:lnTo>
                    <a:pt x="955835" y="727044"/>
                  </a:lnTo>
                  <a:lnTo>
                    <a:pt x="959624" y="733285"/>
                  </a:lnTo>
                  <a:lnTo>
                    <a:pt x="965480" y="737650"/>
                  </a:lnTo>
                  <a:lnTo>
                    <a:pt x="972820" y="739495"/>
                  </a:lnTo>
                  <a:lnTo>
                    <a:pt x="1137615" y="747318"/>
                  </a:lnTo>
                  <a:lnTo>
                    <a:pt x="1135295" y="742721"/>
                  </a:lnTo>
                  <a:lnTo>
                    <a:pt x="1095514" y="742721"/>
                  </a:lnTo>
                  <a:lnTo>
                    <a:pt x="1036406" y="704372"/>
                  </a:lnTo>
                  <a:lnTo>
                    <a:pt x="974623" y="701433"/>
                  </a:lnTo>
                  <a:close/>
                </a:path>
                <a:path extrusionOk="0" h="747394" w="1137920">
                  <a:moveTo>
                    <a:pt x="1036406" y="704372"/>
                  </a:moveTo>
                  <a:lnTo>
                    <a:pt x="1095514" y="742721"/>
                  </a:lnTo>
                  <a:lnTo>
                    <a:pt x="1100318" y="735317"/>
                  </a:lnTo>
                  <a:lnTo>
                    <a:pt x="1088885" y="735317"/>
                  </a:lnTo>
                  <a:lnTo>
                    <a:pt x="1074179" y="706168"/>
                  </a:lnTo>
                  <a:lnTo>
                    <a:pt x="1036406" y="704372"/>
                  </a:lnTo>
                  <a:close/>
                </a:path>
                <a:path extrusionOk="0" h="747394" w="1137920">
                  <a:moveTo>
                    <a:pt x="1045014" y="589588"/>
                  </a:moveTo>
                  <a:lnTo>
                    <a:pt x="1037717" y="591591"/>
                  </a:lnTo>
                  <a:lnTo>
                    <a:pt x="1031768" y="596266"/>
                  </a:lnTo>
                  <a:lnTo>
                    <a:pt x="1028199" y="602638"/>
                  </a:lnTo>
                  <a:lnTo>
                    <a:pt x="1027281" y="609884"/>
                  </a:lnTo>
                  <a:lnTo>
                    <a:pt x="1029284" y="617181"/>
                  </a:lnTo>
                  <a:lnTo>
                    <a:pt x="1057146" y="672407"/>
                  </a:lnTo>
                  <a:lnTo>
                    <a:pt x="1116253" y="710755"/>
                  </a:lnTo>
                  <a:lnTo>
                    <a:pt x="1095514" y="742721"/>
                  </a:lnTo>
                  <a:lnTo>
                    <a:pt x="1135295" y="742721"/>
                  </a:lnTo>
                  <a:lnTo>
                    <a:pt x="1063307" y="600024"/>
                  </a:lnTo>
                  <a:lnTo>
                    <a:pt x="1058632" y="594075"/>
                  </a:lnTo>
                  <a:lnTo>
                    <a:pt x="1052260" y="590507"/>
                  </a:lnTo>
                  <a:lnTo>
                    <a:pt x="1045014" y="589588"/>
                  </a:lnTo>
                  <a:close/>
                </a:path>
                <a:path extrusionOk="0" h="747394" w="1137920">
                  <a:moveTo>
                    <a:pt x="1074179" y="706168"/>
                  </a:moveTo>
                  <a:lnTo>
                    <a:pt x="1088885" y="735317"/>
                  </a:lnTo>
                  <a:lnTo>
                    <a:pt x="1106805" y="707720"/>
                  </a:lnTo>
                  <a:lnTo>
                    <a:pt x="1074179" y="706168"/>
                  </a:lnTo>
                  <a:close/>
                </a:path>
                <a:path extrusionOk="0" h="747394" w="1137920">
                  <a:moveTo>
                    <a:pt x="1057146" y="672407"/>
                  </a:moveTo>
                  <a:lnTo>
                    <a:pt x="1074179" y="706168"/>
                  </a:lnTo>
                  <a:lnTo>
                    <a:pt x="1106805" y="707720"/>
                  </a:lnTo>
                  <a:lnTo>
                    <a:pt x="1088885" y="735317"/>
                  </a:lnTo>
                  <a:lnTo>
                    <a:pt x="1100318" y="735317"/>
                  </a:lnTo>
                  <a:lnTo>
                    <a:pt x="1116253" y="710755"/>
                  </a:lnTo>
                  <a:lnTo>
                    <a:pt x="1057146" y="672407"/>
                  </a:lnTo>
                  <a:close/>
                </a:path>
                <a:path extrusionOk="0" h="747394" w="1137920">
                  <a:moveTo>
                    <a:pt x="20739" y="0"/>
                  </a:moveTo>
                  <a:lnTo>
                    <a:pt x="0" y="31953"/>
                  </a:lnTo>
                  <a:lnTo>
                    <a:pt x="1036406" y="704372"/>
                  </a:lnTo>
                  <a:lnTo>
                    <a:pt x="1074179" y="706168"/>
                  </a:lnTo>
                  <a:lnTo>
                    <a:pt x="1057146" y="672407"/>
                  </a:lnTo>
                  <a:lnTo>
                    <a:pt x="20739" y="0"/>
                  </a:lnTo>
                  <a:close/>
                </a:path>
              </a:pathLst>
            </a:custGeom>
            <a:solidFill>
              <a:srgbClr val="1E429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9" name="Google Shape;1219;p35"/>
            <p:cNvSpPr/>
            <p:nvPr/>
          </p:nvSpPr>
          <p:spPr>
            <a:xfrm>
              <a:off x="6092787" y="4667021"/>
              <a:ext cx="1148080" cy="857250"/>
            </a:xfrm>
            <a:custGeom>
              <a:rect b="b" l="l" r="r" t="t"/>
              <a:pathLst>
                <a:path extrusionOk="0" h="857250" w="1148079">
                  <a:moveTo>
                    <a:pt x="0" y="0"/>
                  </a:moveTo>
                  <a:lnTo>
                    <a:pt x="1147540" y="0"/>
                  </a:lnTo>
                  <a:lnTo>
                    <a:pt x="1147540" y="857199"/>
                  </a:lnTo>
                  <a:lnTo>
                    <a:pt x="0" y="857199"/>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0" name="Google Shape;1220;p35"/>
            <p:cNvSpPr/>
            <p:nvPr/>
          </p:nvSpPr>
          <p:spPr>
            <a:xfrm>
              <a:off x="5279856" y="4776927"/>
              <a:ext cx="803910" cy="0"/>
            </a:xfrm>
            <a:custGeom>
              <a:rect b="b" l="l" r="r" t="t"/>
              <a:pathLst>
                <a:path extrusionOk="0" h="120000" w="803910">
                  <a:moveTo>
                    <a:pt x="803405" y="0"/>
                  </a:moveTo>
                  <a:lnTo>
                    <a:pt x="0" y="0"/>
                  </a:lnTo>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1" name="Google Shape;1221;p35"/>
            <p:cNvSpPr/>
            <p:nvPr/>
          </p:nvSpPr>
          <p:spPr>
            <a:xfrm>
              <a:off x="5292599" y="6278806"/>
              <a:ext cx="1014094" cy="0"/>
            </a:xfrm>
            <a:custGeom>
              <a:rect b="b" l="l" r="r" t="t"/>
              <a:pathLst>
                <a:path extrusionOk="0" h="120000" w="1014095">
                  <a:moveTo>
                    <a:pt x="1013610" y="0"/>
                  </a:moveTo>
                  <a:lnTo>
                    <a:pt x="0" y="0"/>
                  </a:lnTo>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2" name="Google Shape;1222;p35"/>
            <p:cNvSpPr/>
            <p:nvPr/>
          </p:nvSpPr>
          <p:spPr>
            <a:xfrm>
              <a:off x="5289385" y="4780102"/>
              <a:ext cx="0" cy="1507490"/>
            </a:xfrm>
            <a:custGeom>
              <a:rect b="b" l="l" r="r" t="t"/>
              <a:pathLst>
                <a:path extrusionOk="0" h="1507489" w="120000">
                  <a:moveTo>
                    <a:pt x="0" y="0"/>
                  </a:moveTo>
                  <a:lnTo>
                    <a:pt x="0" y="1506980"/>
                  </a:lnTo>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3" name="Google Shape;1223;p35"/>
            <p:cNvSpPr/>
            <p:nvPr/>
          </p:nvSpPr>
          <p:spPr>
            <a:xfrm>
              <a:off x="6306210" y="5524220"/>
              <a:ext cx="0" cy="761365"/>
            </a:xfrm>
            <a:custGeom>
              <a:rect b="b" l="l" r="r" t="t"/>
              <a:pathLst>
                <a:path extrusionOk="0" h="761364" w="120000">
                  <a:moveTo>
                    <a:pt x="0" y="0"/>
                  </a:moveTo>
                  <a:lnTo>
                    <a:pt x="0" y="760893"/>
                  </a:lnTo>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4" name="Google Shape;1224;p35"/>
            <p:cNvSpPr/>
            <p:nvPr/>
          </p:nvSpPr>
          <p:spPr>
            <a:xfrm>
              <a:off x="6797036" y="6292090"/>
              <a:ext cx="984250" cy="635"/>
            </a:xfrm>
            <a:custGeom>
              <a:rect b="b" l="l" r="r" t="t"/>
              <a:pathLst>
                <a:path extrusionOk="0" h="635" w="984250">
                  <a:moveTo>
                    <a:pt x="983732" y="0"/>
                  </a:moveTo>
                  <a:lnTo>
                    <a:pt x="0" y="73"/>
                  </a:lnTo>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5" name="Google Shape;1225;p35"/>
            <p:cNvSpPr/>
            <p:nvPr/>
          </p:nvSpPr>
          <p:spPr>
            <a:xfrm>
              <a:off x="6802120" y="5524220"/>
              <a:ext cx="0" cy="773430"/>
            </a:xfrm>
            <a:custGeom>
              <a:rect b="b" l="l" r="r" t="t"/>
              <a:pathLst>
                <a:path extrusionOk="0" h="773429" w="120000">
                  <a:moveTo>
                    <a:pt x="0" y="0"/>
                  </a:moveTo>
                  <a:lnTo>
                    <a:pt x="0" y="772981"/>
                  </a:lnTo>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6" name="Google Shape;1226;p35"/>
            <p:cNvSpPr/>
            <p:nvPr/>
          </p:nvSpPr>
          <p:spPr>
            <a:xfrm>
              <a:off x="7780769" y="5173573"/>
              <a:ext cx="0" cy="1125855"/>
            </a:xfrm>
            <a:custGeom>
              <a:rect b="b" l="l" r="r" t="t"/>
              <a:pathLst>
                <a:path extrusionOk="0" h="1125854" w="120000">
                  <a:moveTo>
                    <a:pt x="0" y="0"/>
                  </a:moveTo>
                  <a:lnTo>
                    <a:pt x="0" y="1125660"/>
                  </a:lnTo>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7" name="Google Shape;1227;p35"/>
            <p:cNvSpPr/>
            <p:nvPr/>
          </p:nvSpPr>
          <p:spPr>
            <a:xfrm>
              <a:off x="7236762" y="5173573"/>
              <a:ext cx="552450" cy="0"/>
            </a:xfrm>
            <a:custGeom>
              <a:rect b="b" l="l" r="r" t="t"/>
              <a:pathLst>
                <a:path extrusionOk="0" h="120000" w="552450">
                  <a:moveTo>
                    <a:pt x="552427" y="0"/>
                  </a:moveTo>
                  <a:lnTo>
                    <a:pt x="0" y="0"/>
                  </a:lnTo>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28" name="Google Shape;1228;p35"/>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50</a:t>
            </a:r>
            <a:endParaRPr/>
          </a:p>
        </p:txBody>
      </p:sp>
      <p:sp>
        <p:nvSpPr>
          <p:cNvPr id="1229" name="Google Shape;1229;p35"/>
          <p:cNvSpPr txBox="1"/>
          <p:nvPr/>
        </p:nvSpPr>
        <p:spPr>
          <a:xfrm>
            <a:off x="1263957" y="174791"/>
            <a:ext cx="9703435" cy="452120"/>
          </a:xfrm>
          <a:prstGeom prst="rect">
            <a:avLst/>
          </a:prstGeom>
          <a:noFill/>
          <a:ln>
            <a:noFill/>
          </a:ln>
        </p:spPr>
        <p:txBody>
          <a:bodyPr anchorCtr="0" anchor="t" bIns="0" lIns="0" spcFirstLastPara="1" rIns="0" wrap="square" tIns="12700">
            <a:spAutoFit/>
          </a:bodyPr>
          <a:lstStyle/>
          <a:p>
            <a:pPr indent="0" lvl="0" marL="12700" marR="0" rtl="0" algn="l">
              <a:spcBef>
                <a:spcPts val="0"/>
              </a:spcBef>
              <a:spcAft>
                <a:spcPts val="0"/>
              </a:spcAft>
              <a:buNone/>
            </a:pPr>
            <a:r>
              <a:rPr b="0" i="0" lang="en-US" sz="2800">
                <a:solidFill>
                  <a:srgbClr val="1F4297"/>
                </a:solidFill>
                <a:latin typeface="Verdana"/>
                <a:ea typeface="Verdana"/>
                <a:cs typeface="Verdana"/>
                <a:sym typeface="Verdana"/>
              </a:rPr>
              <a:t>9.真實的現場測試。 真正的有效性和效率測試</a:t>
            </a:r>
            <a:endParaRPr b="0" i="0" sz="2800">
              <a:solidFill>
                <a:srgbClr val="1F4297"/>
              </a:solidFill>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33" name="Shape 1233"/>
        <p:cNvGrpSpPr/>
        <p:nvPr/>
      </p:nvGrpSpPr>
      <p:grpSpPr>
        <a:xfrm>
          <a:off x="0" y="0"/>
          <a:ext cx="0" cy="0"/>
          <a:chOff x="0" y="0"/>
          <a:chExt cx="0" cy="0"/>
        </a:xfrm>
      </p:grpSpPr>
      <p:sp>
        <p:nvSpPr>
          <p:cNvPr id="1234" name="Google Shape;1234;p36"/>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5" name="Google Shape;1235;p36"/>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6" name="Google Shape;1236;p36"/>
          <p:cNvSpPr txBox="1"/>
          <p:nvPr/>
        </p:nvSpPr>
        <p:spPr>
          <a:xfrm>
            <a:off x="506756" y="1059180"/>
            <a:ext cx="7740015" cy="330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000">
                <a:solidFill>
                  <a:srgbClr val="425056"/>
                </a:solidFill>
                <a:latin typeface="Verdana"/>
                <a:ea typeface="Verdana"/>
                <a:cs typeface="Verdana"/>
                <a:sym typeface="Verdana"/>
              </a:rPr>
              <a:t>field test carried out by XL AXIATA company from Indonesia</a:t>
            </a:r>
            <a:endParaRPr sz="2000">
              <a:solidFill>
                <a:schemeClr val="dk1"/>
              </a:solidFill>
              <a:latin typeface="Verdana"/>
              <a:ea typeface="Verdana"/>
              <a:cs typeface="Verdana"/>
              <a:sym typeface="Verdana"/>
            </a:endParaRPr>
          </a:p>
        </p:txBody>
      </p:sp>
      <p:grpSp>
        <p:nvGrpSpPr>
          <p:cNvPr id="1237" name="Google Shape;1237;p36"/>
          <p:cNvGrpSpPr/>
          <p:nvPr/>
        </p:nvGrpSpPr>
        <p:grpSpPr>
          <a:xfrm>
            <a:off x="680732" y="2143696"/>
            <a:ext cx="7753452" cy="3249295"/>
            <a:chOff x="680732" y="2143696"/>
            <a:chExt cx="7753452" cy="3249295"/>
          </a:xfrm>
        </p:grpSpPr>
        <p:sp>
          <p:nvSpPr>
            <p:cNvPr id="1238" name="Google Shape;1238;p36"/>
            <p:cNvSpPr/>
            <p:nvPr/>
          </p:nvSpPr>
          <p:spPr>
            <a:xfrm>
              <a:off x="680732" y="2143696"/>
              <a:ext cx="5062321" cy="324167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9" name="Google Shape;1239;p36"/>
            <p:cNvSpPr/>
            <p:nvPr/>
          </p:nvSpPr>
          <p:spPr>
            <a:xfrm>
              <a:off x="680732" y="2529839"/>
              <a:ext cx="2976880" cy="2564130"/>
            </a:xfrm>
            <a:custGeom>
              <a:rect b="b" l="l" r="r" t="t"/>
              <a:pathLst>
                <a:path extrusionOk="0" h="2564129" w="2976879">
                  <a:moveTo>
                    <a:pt x="0" y="0"/>
                  </a:moveTo>
                  <a:lnTo>
                    <a:pt x="2976871" y="0"/>
                  </a:lnTo>
                  <a:lnTo>
                    <a:pt x="2976871" y="2563891"/>
                  </a:lnTo>
                  <a:lnTo>
                    <a:pt x="0" y="2563891"/>
                  </a:lnTo>
                  <a:lnTo>
                    <a:pt x="0" y="0"/>
                  </a:lnTo>
                  <a:close/>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0" name="Google Shape;1240;p36"/>
            <p:cNvSpPr/>
            <p:nvPr/>
          </p:nvSpPr>
          <p:spPr>
            <a:xfrm>
              <a:off x="3052142" y="5385295"/>
              <a:ext cx="2691130" cy="7620"/>
            </a:xfrm>
            <a:custGeom>
              <a:rect b="b" l="l" r="r" t="t"/>
              <a:pathLst>
                <a:path extrusionOk="0" h="7620" w="2691129">
                  <a:moveTo>
                    <a:pt x="2690911" y="0"/>
                  </a:moveTo>
                  <a:lnTo>
                    <a:pt x="0" y="7111"/>
                  </a:lnTo>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1" name="Google Shape;1241;p36"/>
            <p:cNvSpPr/>
            <p:nvPr/>
          </p:nvSpPr>
          <p:spPr>
            <a:xfrm>
              <a:off x="3052140" y="5093728"/>
              <a:ext cx="0" cy="292100"/>
            </a:xfrm>
            <a:custGeom>
              <a:rect b="b" l="l" r="r" t="t"/>
              <a:pathLst>
                <a:path extrusionOk="0" h="292100" w="120000">
                  <a:moveTo>
                    <a:pt x="0" y="0"/>
                  </a:moveTo>
                  <a:lnTo>
                    <a:pt x="0" y="291566"/>
                  </a:lnTo>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2" name="Google Shape;1242;p36"/>
            <p:cNvSpPr/>
            <p:nvPr/>
          </p:nvSpPr>
          <p:spPr>
            <a:xfrm>
              <a:off x="5743054" y="2143696"/>
              <a:ext cx="2691130" cy="3249295"/>
            </a:xfrm>
            <a:custGeom>
              <a:rect b="b" l="l" r="r" t="t"/>
              <a:pathLst>
                <a:path extrusionOk="0" h="3249295" w="2691129">
                  <a:moveTo>
                    <a:pt x="0" y="0"/>
                  </a:moveTo>
                  <a:lnTo>
                    <a:pt x="1" y="3248751"/>
                  </a:lnTo>
                </a:path>
                <a:path extrusionOk="0" h="3249295" w="2691129">
                  <a:moveTo>
                    <a:pt x="0" y="0"/>
                  </a:moveTo>
                  <a:lnTo>
                    <a:pt x="2690911" y="1"/>
                  </a:lnTo>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3" name="Google Shape;1243;p36"/>
            <p:cNvSpPr/>
            <p:nvPr/>
          </p:nvSpPr>
          <p:spPr>
            <a:xfrm>
              <a:off x="3052140" y="2143696"/>
              <a:ext cx="0" cy="386715"/>
            </a:xfrm>
            <a:custGeom>
              <a:rect b="b" l="l" r="r" t="t"/>
              <a:pathLst>
                <a:path extrusionOk="0" h="386714" w="120000">
                  <a:moveTo>
                    <a:pt x="0" y="0"/>
                  </a:moveTo>
                  <a:lnTo>
                    <a:pt x="0" y="386149"/>
                  </a:lnTo>
                </a:path>
              </a:pathLst>
            </a:custGeom>
            <a:noFill/>
            <a:ln cap="flat" cmpd="sng" w="19050">
              <a:solidFill>
                <a:srgbClr val="42505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44" name="Google Shape;1244;p36"/>
          <p:cNvSpPr/>
          <p:nvPr/>
        </p:nvSpPr>
        <p:spPr>
          <a:xfrm>
            <a:off x="6507602" y="1604546"/>
            <a:ext cx="5072841" cy="25297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5" name="Google Shape;1245;p36"/>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57</a:t>
            </a:r>
            <a:endParaRPr/>
          </a:p>
        </p:txBody>
      </p:sp>
      <p:sp>
        <p:nvSpPr>
          <p:cNvPr id="1246" name="Google Shape;1246;p36"/>
          <p:cNvSpPr txBox="1"/>
          <p:nvPr/>
        </p:nvSpPr>
        <p:spPr>
          <a:xfrm>
            <a:off x="6359220" y="1920747"/>
            <a:ext cx="1570990" cy="76327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425056"/>
                </a:solidFill>
                <a:latin typeface="Verdana"/>
                <a:ea typeface="Verdana"/>
                <a:cs typeface="Verdana"/>
                <a:sym typeface="Verdana"/>
              </a:rPr>
              <a:t>Year 2014</a:t>
            </a:r>
            <a:endParaRPr sz="1600">
              <a:solidFill>
                <a:schemeClr val="dk1"/>
              </a:solidFill>
              <a:latin typeface="Verdana"/>
              <a:ea typeface="Verdana"/>
              <a:cs typeface="Verdana"/>
              <a:sym typeface="Verdana"/>
            </a:endParaRPr>
          </a:p>
          <a:p>
            <a:pPr indent="0" lvl="0" marL="12700" marR="0" rtl="0" algn="l">
              <a:lnSpc>
                <a:spcPct val="119375"/>
              </a:lnSpc>
              <a:spcBef>
                <a:spcPts val="70"/>
              </a:spcBef>
              <a:spcAft>
                <a:spcPts val="0"/>
              </a:spcAft>
              <a:buNone/>
            </a:pPr>
            <a:r>
              <a:rPr lang="en-US" sz="1600">
                <a:solidFill>
                  <a:srgbClr val="425056"/>
                </a:solidFill>
                <a:latin typeface="Verdana"/>
                <a:ea typeface="Verdana"/>
                <a:cs typeface="Verdana"/>
                <a:sym typeface="Verdana"/>
              </a:rPr>
              <a:t>34%	of	1.500</a:t>
            </a:r>
            <a:endParaRPr sz="1600">
              <a:solidFill>
                <a:schemeClr val="dk1"/>
              </a:solidFill>
              <a:latin typeface="Verdana"/>
              <a:ea typeface="Verdana"/>
              <a:cs typeface="Verdana"/>
              <a:sym typeface="Verdana"/>
            </a:endParaRPr>
          </a:p>
          <a:p>
            <a:pPr indent="0" lvl="0" marL="12700" marR="0" rtl="0" algn="l">
              <a:lnSpc>
                <a:spcPct val="119375"/>
              </a:lnSpc>
              <a:spcBef>
                <a:spcPts val="0"/>
              </a:spcBef>
              <a:spcAft>
                <a:spcPts val="0"/>
              </a:spcAft>
              <a:buNone/>
            </a:pPr>
            <a:r>
              <a:rPr lang="en-US" sz="1600">
                <a:solidFill>
                  <a:srgbClr val="425056"/>
                </a:solidFill>
                <a:latin typeface="Verdana"/>
                <a:ea typeface="Verdana"/>
                <a:cs typeface="Verdana"/>
                <a:sym typeface="Verdana"/>
              </a:rPr>
              <a:t>direct hits.</a:t>
            </a:r>
            <a:endParaRPr sz="1600">
              <a:solidFill>
                <a:schemeClr val="dk1"/>
              </a:solidFill>
              <a:latin typeface="Verdana"/>
              <a:ea typeface="Verdana"/>
              <a:cs typeface="Verdana"/>
              <a:sym typeface="Verdana"/>
            </a:endParaRPr>
          </a:p>
        </p:txBody>
      </p:sp>
      <p:sp>
        <p:nvSpPr>
          <p:cNvPr id="1247" name="Google Shape;1247;p36"/>
          <p:cNvSpPr txBox="1"/>
          <p:nvPr/>
        </p:nvSpPr>
        <p:spPr>
          <a:xfrm>
            <a:off x="8091309" y="2173731"/>
            <a:ext cx="3592829" cy="2692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600">
                <a:solidFill>
                  <a:srgbClr val="425056"/>
                </a:solidFill>
                <a:latin typeface="Verdana"/>
                <a:ea typeface="Verdana"/>
                <a:cs typeface="Verdana"/>
                <a:sym typeface="Verdana"/>
              </a:rPr>
              <a:t>telecommunication	towers	suffer</a:t>
            </a:r>
            <a:endParaRPr sz="1600">
              <a:solidFill>
                <a:schemeClr val="dk1"/>
              </a:solidFill>
              <a:latin typeface="Verdana"/>
              <a:ea typeface="Verdana"/>
              <a:cs typeface="Verdana"/>
              <a:sym typeface="Verdana"/>
            </a:endParaRPr>
          </a:p>
        </p:txBody>
      </p:sp>
      <p:sp>
        <p:nvSpPr>
          <p:cNvPr id="1248" name="Google Shape;1248;p36"/>
          <p:cNvSpPr txBox="1"/>
          <p:nvPr/>
        </p:nvSpPr>
        <p:spPr>
          <a:xfrm>
            <a:off x="6359220" y="2734563"/>
            <a:ext cx="5325110" cy="3342004"/>
          </a:xfrm>
          <a:prstGeom prst="rect">
            <a:avLst/>
          </a:prstGeom>
          <a:noFill/>
          <a:ln>
            <a:noFill/>
          </a:ln>
        </p:spPr>
        <p:txBody>
          <a:bodyPr anchorCtr="0" anchor="t" bIns="0" lIns="0" spcFirstLastPara="1" rIns="0" wrap="square" tIns="22850">
            <a:spAutoFit/>
          </a:bodyPr>
          <a:lstStyle/>
          <a:p>
            <a:pPr indent="0" lvl="0" marL="12700" marR="5715" rtl="0" algn="l">
              <a:lnSpc>
                <a:spcPct val="118750"/>
              </a:lnSpc>
              <a:spcBef>
                <a:spcPts val="0"/>
              </a:spcBef>
              <a:spcAft>
                <a:spcPts val="0"/>
              </a:spcAft>
              <a:buNone/>
            </a:pPr>
            <a:r>
              <a:rPr lang="en-US" sz="1600">
                <a:solidFill>
                  <a:srgbClr val="425056"/>
                </a:solidFill>
                <a:latin typeface="Verdana"/>
                <a:ea typeface="Verdana"/>
                <a:cs typeface="Verdana"/>
                <a:sym typeface="Verdana"/>
              </a:rPr>
              <a:t>February	2015	to	February	2017,	838	towers	are  protected with 3 different systems:</a:t>
            </a:r>
            <a:endParaRPr sz="1600">
              <a:solidFill>
                <a:schemeClr val="dk1"/>
              </a:solidFill>
              <a:latin typeface="Verdana"/>
              <a:ea typeface="Verdana"/>
              <a:cs typeface="Verdana"/>
              <a:sym typeface="Verdana"/>
            </a:endParaRPr>
          </a:p>
          <a:p>
            <a:pPr indent="-285750" lvl="0" marL="298450" marR="0" rtl="0" algn="l">
              <a:lnSpc>
                <a:spcPct val="114374"/>
              </a:lnSpc>
              <a:spcBef>
                <a:spcPts val="0"/>
              </a:spcBef>
              <a:spcAft>
                <a:spcPts val="0"/>
              </a:spcAft>
              <a:buClr>
                <a:srgbClr val="425056"/>
              </a:buClr>
              <a:buSzPts val="1600"/>
              <a:buFont typeface="Arial"/>
              <a:buChar char="•"/>
            </a:pPr>
            <a:r>
              <a:rPr lang="en-US" sz="1600">
                <a:solidFill>
                  <a:srgbClr val="425056"/>
                </a:solidFill>
                <a:latin typeface="Verdana"/>
                <a:ea typeface="Verdana"/>
                <a:cs typeface="Verdana"/>
                <a:sym typeface="Verdana"/>
              </a:rPr>
              <a:t>248 with </a:t>
            </a:r>
            <a:r>
              <a:rPr lang="en-US" sz="1600">
                <a:solidFill>
                  <a:srgbClr val="1E4297"/>
                </a:solidFill>
                <a:latin typeface="Verdana"/>
                <a:ea typeface="Verdana"/>
                <a:cs typeface="Verdana"/>
                <a:sym typeface="Verdana"/>
              </a:rPr>
              <a:t>dinnteco </a:t>
            </a:r>
            <a:r>
              <a:rPr lang="en-US" sz="1600">
                <a:solidFill>
                  <a:srgbClr val="425056"/>
                </a:solidFill>
                <a:latin typeface="Verdana"/>
                <a:ea typeface="Verdana"/>
                <a:cs typeface="Verdana"/>
                <a:sym typeface="Verdana"/>
              </a:rPr>
              <a:t>lightning rod</a:t>
            </a:r>
            <a:endParaRPr sz="1600">
              <a:solidFill>
                <a:schemeClr val="dk1"/>
              </a:solidFill>
              <a:latin typeface="Verdana"/>
              <a:ea typeface="Verdana"/>
              <a:cs typeface="Verdana"/>
              <a:sym typeface="Verdana"/>
            </a:endParaRPr>
          </a:p>
          <a:p>
            <a:pPr indent="-285750" lvl="0" marL="298450" marR="5080" rtl="0" algn="l">
              <a:lnSpc>
                <a:spcPct val="118750"/>
              </a:lnSpc>
              <a:spcBef>
                <a:spcPts val="150"/>
              </a:spcBef>
              <a:spcAft>
                <a:spcPts val="0"/>
              </a:spcAft>
              <a:buClr>
                <a:srgbClr val="425056"/>
              </a:buClr>
              <a:buSzPts val="1600"/>
              <a:buFont typeface="Arial"/>
              <a:buChar char="•"/>
            </a:pPr>
            <a:r>
              <a:rPr lang="en-US" sz="1600">
                <a:solidFill>
                  <a:srgbClr val="425056"/>
                </a:solidFill>
                <a:latin typeface="Verdana"/>
                <a:ea typeface="Verdana"/>
                <a:cs typeface="Verdana"/>
                <a:sym typeface="Verdana"/>
              </a:rPr>
              <a:t>350 with HITACHI (conventional multipoint DAS  system)</a:t>
            </a:r>
            <a:endParaRPr sz="1600">
              <a:solidFill>
                <a:schemeClr val="dk1"/>
              </a:solidFill>
              <a:latin typeface="Verdana"/>
              <a:ea typeface="Verdana"/>
              <a:cs typeface="Verdana"/>
              <a:sym typeface="Verdana"/>
            </a:endParaRPr>
          </a:p>
          <a:p>
            <a:pPr indent="-285750" lvl="0" marL="298450" marR="0" rtl="0" algn="l">
              <a:lnSpc>
                <a:spcPct val="115937"/>
              </a:lnSpc>
              <a:spcBef>
                <a:spcPts val="0"/>
              </a:spcBef>
              <a:spcAft>
                <a:spcPts val="0"/>
              </a:spcAft>
              <a:buClr>
                <a:srgbClr val="425056"/>
              </a:buClr>
              <a:buSzPts val="1600"/>
              <a:buFont typeface="Arial"/>
              <a:buChar char="•"/>
            </a:pPr>
            <a:r>
              <a:rPr lang="en-US" sz="1600">
                <a:solidFill>
                  <a:srgbClr val="425056"/>
                </a:solidFill>
                <a:latin typeface="Verdana"/>
                <a:ea typeface="Verdana"/>
                <a:cs typeface="Verdana"/>
                <a:sym typeface="Verdana"/>
              </a:rPr>
              <a:t>240 with conventional CEBADO lightning rod</a:t>
            </a:r>
            <a:endParaRPr sz="1600">
              <a:solidFill>
                <a:schemeClr val="dk1"/>
              </a:solidFill>
              <a:latin typeface="Verdana"/>
              <a:ea typeface="Verdana"/>
              <a:cs typeface="Verdana"/>
              <a:sym typeface="Verdana"/>
            </a:endParaRPr>
          </a:p>
          <a:p>
            <a:pPr indent="0" lvl="0" marL="12700" marR="0" rtl="0" algn="l">
              <a:lnSpc>
                <a:spcPct val="119375"/>
              </a:lnSpc>
              <a:spcBef>
                <a:spcPts val="575"/>
              </a:spcBef>
              <a:spcAft>
                <a:spcPts val="0"/>
              </a:spcAft>
              <a:buNone/>
            </a:pPr>
            <a:r>
              <a:rPr lang="en-US" sz="1600" u="sng">
                <a:solidFill>
                  <a:srgbClr val="425056"/>
                </a:solidFill>
                <a:latin typeface="Verdana"/>
                <a:ea typeface="Verdana"/>
                <a:cs typeface="Verdana"/>
                <a:sym typeface="Verdana"/>
              </a:rPr>
              <a:t>Results</a:t>
            </a:r>
            <a:endParaRPr sz="1600">
              <a:solidFill>
                <a:schemeClr val="dk1"/>
              </a:solidFill>
              <a:latin typeface="Verdana"/>
              <a:ea typeface="Verdana"/>
              <a:cs typeface="Verdana"/>
              <a:sym typeface="Verdana"/>
            </a:endParaRPr>
          </a:p>
          <a:p>
            <a:pPr indent="-285750" lvl="0" marL="298450" marR="0" rtl="0" algn="l">
              <a:lnSpc>
                <a:spcPct val="119375"/>
              </a:lnSpc>
              <a:spcBef>
                <a:spcPts val="0"/>
              </a:spcBef>
              <a:spcAft>
                <a:spcPts val="0"/>
              </a:spcAft>
              <a:buClr>
                <a:srgbClr val="1E4297"/>
              </a:buClr>
              <a:buSzPts val="1600"/>
              <a:buFont typeface="Arial"/>
              <a:buChar char="•"/>
            </a:pPr>
            <a:r>
              <a:rPr lang="en-US" sz="1600">
                <a:solidFill>
                  <a:srgbClr val="1E4297"/>
                </a:solidFill>
                <a:latin typeface="Verdana"/>
                <a:ea typeface="Verdana"/>
                <a:cs typeface="Verdana"/>
                <a:sym typeface="Verdana"/>
              </a:rPr>
              <a:t>dinnteco </a:t>
            </a:r>
            <a:r>
              <a:rPr lang="en-US" sz="1600">
                <a:solidFill>
                  <a:srgbClr val="425056"/>
                </a:solidFill>
                <a:latin typeface="Verdana"/>
                <a:ea typeface="Verdana"/>
                <a:cs typeface="Verdana"/>
                <a:sym typeface="Verdana"/>
              </a:rPr>
              <a:t>lightning rod: 0% direct hits</a:t>
            </a:r>
            <a:endParaRPr sz="1600">
              <a:solidFill>
                <a:schemeClr val="dk1"/>
              </a:solidFill>
              <a:latin typeface="Verdana"/>
              <a:ea typeface="Verdana"/>
              <a:cs typeface="Verdana"/>
              <a:sym typeface="Verdana"/>
            </a:endParaRPr>
          </a:p>
          <a:p>
            <a:pPr indent="-285750" lvl="0" marL="298450" marR="0" rtl="0" algn="l">
              <a:lnSpc>
                <a:spcPct val="119375"/>
              </a:lnSpc>
              <a:spcBef>
                <a:spcPts val="75"/>
              </a:spcBef>
              <a:spcAft>
                <a:spcPts val="0"/>
              </a:spcAft>
              <a:buClr>
                <a:srgbClr val="425056"/>
              </a:buClr>
              <a:buSzPts val="1600"/>
              <a:buFont typeface="Arial"/>
              <a:buChar char="•"/>
            </a:pPr>
            <a:r>
              <a:rPr lang="en-US" sz="1600">
                <a:solidFill>
                  <a:srgbClr val="425056"/>
                </a:solidFill>
                <a:latin typeface="Verdana"/>
                <a:ea typeface="Verdana"/>
                <a:cs typeface="Verdana"/>
                <a:sym typeface="Verdana"/>
              </a:rPr>
              <a:t>HITACHI: 6% direct and 15% breakdowns</a:t>
            </a:r>
            <a:endParaRPr sz="1600">
              <a:solidFill>
                <a:schemeClr val="dk1"/>
              </a:solidFill>
              <a:latin typeface="Verdana"/>
              <a:ea typeface="Verdana"/>
              <a:cs typeface="Verdana"/>
              <a:sym typeface="Verdana"/>
            </a:endParaRPr>
          </a:p>
          <a:p>
            <a:pPr indent="-285750" lvl="0" marL="298450" marR="0" rtl="0" algn="l">
              <a:lnSpc>
                <a:spcPct val="119375"/>
              </a:lnSpc>
              <a:spcBef>
                <a:spcPts val="0"/>
              </a:spcBef>
              <a:spcAft>
                <a:spcPts val="0"/>
              </a:spcAft>
              <a:buClr>
                <a:srgbClr val="425056"/>
              </a:buClr>
              <a:buSzPts val="1600"/>
              <a:buFont typeface="Arial"/>
              <a:buChar char="•"/>
            </a:pPr>
            <a:r>
              <a:rPr lang="en-US" sz="1600">
                <a:solidFill>
                  <a:srgbClr val="425056"/>
                </a:solidFill>
                <a:latin typeface="Verdana"/>
                <a:ea typeface="Verdana"/>
                <a:cs typeface="Verdana"/>
                <a:sym typeface="Verdana"/>
              </a:rPr>
              <a:t>LPI 6.5% direct and 30% breakdowns</a:t>
            </a:r>
            <a:endParaRPr sz="1600">
              <a:solidFill>
                <a:schemeClr val="dk1"/>
              </a:solidFill>
              <a:latin typeface="Verdana"/>
              <a:ea typeface="Verdana"/>
              <a:cs typeface="Verdana"/>
              <a:sym typeface="Verdana"/>
            </a:endParaRPr>
          </a:p>
          <a:p>
            <a:pPr indent="0" lvl="0" marL="12700" marR="0" rtl="0" algn="l">
              <a:lnSpc>
                <a:spcPct val="119375"/>
              </a:lnSpc>
              <a:spcBef>
                <a:spcPts val="600"/>
              </a:spcBef>
              <a:spcAft>
                <a:spcPts val="0"/>
              </a:spcAft>
              <a:buNone/>
            </a:pPr>
            <a:r>
              <a:rPr lang="en-US" sz="1600" u="sng">
                <a:solidFill>
                  <a:srgbClr val="425056"/>
                </a:solidFill>
                <a:latin typeface="Verdana"/>
                <a:ea typeface="Verdana"/>
                <a:cs typeface="Verdana"/>
                <a:sym typeface="Verdana"/>
              </a:rPr>
              <a:t>Conclusion</a:t>
            </a:r>
            <a:endParaRPr sz="1600">
              <a:solidFill>
                <a:schemeClr val="dk1"/>
              </a:solidFill>
              <a:latin typeface="Verdana"/>
              <a:ea typeface="Verdana"/>
              <a:cs typeface="Verdana"/>
              <a:sym typeface="Verdana"/>
            </a:endParaRPr>
          </a:p>
          <a:p>
            <a:pPr indent="0" lvl="0" marL="12700" marR="5080" rtl="0" algn="l">
              <a:lnSpc>
                <a:spcPct val="118750"/>
              </a:lnSpc>
              <a:spcBef>
                <a:spcPts val="65"/>
              </a:spcBef>
              <a:spcAft>
                <a:spcPts val="0"/>
              </a:spcAft>
              <a:buNone/>
            </a:pPr>
            <a:r>
              <a:rPr lang="en-US" sz="1600">
                <a:solidFill>
                  <a:srgbClr val="425056"/>
                </a:solidFill>
                <a:latin typeface="Verdana"/>
                <a:ea typeface="Verdana"/>
                <a:cs typeface="Verdana"/>
                <a:sym typeface="Verdana"/>
              </a:rPr>
              <a:t>During 2017, the </a:t>
            </a:r>
            <a:r>
              <a:rPr lang="en-US" sz="1600">
                <a:solidFill>
                  <a:srgbClr val="1E4297"/>
                </a:solidFill>
                <a:latin typeface="Verdana"/>
                <a:ea typeface="Verdana"/>
                <a:cs typeface="Verdana"/>
                <a:sym typeface="Verdana"/>
              </a:rPr>
              <a:t>dinnteco </a:t>
            </a:r>
            <a:r>
              <a:rPr lang="en-US" sz="1600">
                <a:solidFill>
                  <a:srgbClr val="425056"/>
                </a:solidFill>
                <a:latin typeface="Verdana"/>
                <a:ea typeface="Verdana"/>
                <a:cs typeface="Verdana"/>
                <a:sym typeface="Verdana"/>
              </a:rPr>
              <a:t>lightning rod installation  program continued</a:t>
            </a:r>
            <a:endParaRPr sz="1600">
              <a:solidFill>
                <a:schemeClr val="dk1"/>
              </a:solidFill>
              <a:latin typeface="Verdana"/>
              <a:ea typeface="Verdana"/>
              <a:cs typeface="Verdana"/>
              <a:sym typeface="Verdana"/>
            </a:endParaRPr>
          </a:p>
        </p:txBody>
      </p:sp>
      <p:sp>
        <p:nvSpPr>
          <p:cNvPr id="1249" name="Google Shape;1249;p36"/>
          <p:cNvSpPr txBox="1"/>
          <p:nvPr/>
        </p:nvSpPr>
        <p:spPr>
          <a:xfrm>
            <a:off x="1243989" y="194990"/>
            <a:ext cx="9703435" cy="452120"/>
          </a:xfrm>
          <a:prstGeom prst="rect">
            <a:avLst/>
          </a:prstGeom>
          <a:noFill/>
          <a:ln>
            <a:noFill/>
          </a:ln>
        </p:spPr>
        <p:txBody>
          <a:bodyPr anchorCtr="0" anchor="t" bIns="0" lIns="0" spcFirstLastPara="1" rIns="0" wrap="square" tIns="12700">
            <a:spAutoFit/>
          </a:bodyPr>
          <a:lstStyle/>
          <a:p>
            <a:pPr indent="0" lvl="0" marL="12700" marR="0" rtl="0" algn="l">
              <a:spcBef>
                <a:spcPts val="0"/>
              </a:spcBef>
              <a:spcAft>
                <a:spcPts val="0"/>
              </a:spcAft>
              <a:buNone/>
            </a:pPr>
            <a:r>
              <a:rPr b="0" i="0" lang="en-US" sz="2800">
                <a:solidFill>
                  <a:srgbClr val="1F4297"/>
                </a:solidFill>
                <a:latin typeface="Verdana"/>
                <a:ea typeface="Verdana"/>
                <a:cs typeface="Verdana"/>
                <a:sym typeface="Verdana"/>
              </a:rPr>
              <a:t>9.真實的現場測試。 真正的有效性和效率測試</a:t>
            </a:r>
            <a:endParaRPr b="0" i="0" sz="2800">
              <a:solidFill>
                <a:srgbClr val="1F4297"/>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3" name="Shape 1253"/>
        <p:cNvGrpSpPr/>
        <p:nvPr/>
      </p:nvGrpSpPr>
      <p:grpSpPr>
        <a:xfrm>
          <a:off x="0" y="0"/>
          <a:ext cx="0" cy="0"/>
          <a:chOff x="0" y="0"/>
          <a:chExt cx="0" cy="0"/>
        </a:xfrm>
      </p:grpSpPr>
      <p:sp>
        <p:nvSpPr>
          <p:cNvPr id="1254" name="Google Shape;1254;p37"/>
          <p:cNvSpPr txBox="1"/>
          <p:nvPr>
            <p:ph type="title"/>
          </p:nvPr>
        </p:nvSpPr>
        <p:spPr>
          <a:xfrm>
            <a:off x="4726876" y="210819"/>
            <a:ext cx="2738120"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10. 應用</a:t>
            </a:r>
            <a:endParaRPr sz="2800"/>
          </a:p>
        </p:txBody>
      </p:sp>
      <p:grpSp>
        <p:nvGrpSpPr>
          <p:cNvPr id="1255" name="Google Shape;1255;p37"/>
          <p:cNvGrpSpPr/>
          <p:nvPr/>
        </p:nvGrpSpPr>
        <p:grpSpPr>
          <a:xfrm>
            <a:off x="284153" y="916965"/>
            <a:ext cx="11663045" cy="5395476"/>
            <a:chOff x="284153" y="916965"/>
            <a:chExt cx="11663045" cy="5395476"/>
          </a:xfrm>
        </p:grpSpPr>
        <p:sp>
          <p:nvSpPr>
            <p:cNvPr id="1256" name="Google Shape;1256;p37"/>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7" name="Google Shape;1257;p37"/>
            <p:cNvSpPr/>
            <p:nvPr/>
          </p:nvSpPr>
          <p:spPr>
            <a:xfrm>
              <a:off x="1673190" y="989609"/>
              <a:ext cx="1898684" cy="287218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8" name="Google Shape;1258;p37"/>
            <p:cNvSpPr/>
            <p:nvPr/>
          </p:nvSpPr>
          <p:spPr>
            <a:xfrm>
              <a:off x="3320224" y="1005954"/>
              <a:ext cx="2316822" cy="283949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9" name="Google Shape;1259;p37"/>
            <p:cNvSpPr/>
            <p:nvPr/>
          </p:nvSpPr>
          <p:spPr>
            <a:xfrm>
              <a:off x="5596166" y="973264"/>
              <a:ext cx="1801253" cy="287218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0" name="Google Shape;1260;p37"/>
            <p:cNvSpPr/>
            <p:nvPr/>
          </p:nvSpPr>
          <p:spPr>
            <a:xfrm>
              <a:off x="7162952" y="1005954"/>
              <a:ext cx="1796415" cy="283949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1" name="Google Shape;1261;p37"/>
            <p:cNvSpPr/>
            <p:nvPr/>
          </p:nvSpPr>
          <p:spPr>
            <a:xfrm>
              <a:off x="8469096" y="989609"/>
              <a:ext cx="2330157" cy="2855836"/>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p37"/>
            <p:cNvSpPr/>
            <p:nvPr/>
          </p:nvSpPr>
          <p:spPr>
            <a:xfrm>
              <a:off x="1241718" y="3372764"/>
              <a:ext cx="2316821" cy="2839491"/>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3" name="Google Shape;1263;p37"/>
            <p:cNvSpPr/>
            <p:nvPr/>
          </p:nvSpPr>
          <p:spPr>
            <a:xfrm>
              <a:off x="3014726" y="3429000"/>
              <a:ext cx="2352687" cy="2883441"/>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4" name="Google Shape;1264;p37"/>
            <p:cNvSpPr/>
            <p:nvPr/>
          </p:nvSpPr>
          <p:spPr>
            <a:xfrm>
              <a:off x="4766195" y="3429000"/>
              <a:ext cx="2352687" cy="288343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5" name="Google Shape;1265;p37"/>
            <p:cNvSpPr/>
            <p:nvPr/>
          </p:nvSpPr>
          <p:spPr>
            <a:xfrm>
              <a:off x="6816382" y="3292094"/>
              <a:ext cx="2165730" cy="3020333"/>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6" name="Google Shape;1266;p37"/>
            <p:cNvSpPr/>
            <p:nvPr/>
          </p:nvSpPr>
          <p:spPr>
            <a:xfrm>
              <a:off x="8485898" y="3304746"/>
              <a:ext cx="2464384" cy="2563641"/>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67" name="Google Shape;1267;p37"/>
          <p:cNvSpPr/>
          <p:nvPr/>
        </p:nvSpPr>
        <p:spPr>
          <a:xfrm>
            <a:off x="9634181" y="6212255"/>
            <a:ext cx="2129802" cy="407962"/>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8" name="Google Shape;1268;p37"/>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58</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72" name="Shape 1272"/>
        <p:cNvGrpSpPr/>
        <p:nvPr/>
      </p:nvGrpSpPr>
      <p:grpSpPr>
        <a:xfrm>
          <a:off x="0" y="0"/>
          <a:ext cx="0" cy="0"/>
          <a:chOff x="0" y="0"/>
          <a:chExt cx="0" cy="0"/>
        </a:xfrm>
      </p:grpSpPr>
      <p:sp>
        <p:nvSpPr>
          <p:cNvPr id="1273" name="Google Shape;1273;p38"/>
          <p:cNvSpPr/>
          <p:nvPr/>
        </p:nvSpPr>
        <p:spPr>
          <a:xfrm>
            <a:off x="0" y="1083551"/>
            <a:ext cx="12192000" cy="469089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4" name="Google Shape;1274;p38"/>
          <p:cNvSpPr/>
          <p:nvPr/>
        </p:nvSpPr>
        <p:spPr>
          <a:xfrm>
            <a:off x="4241431" y="6000996"/>
            <a:ext cx="3636111" cy="69649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 name="Shape 107"/>
        <p:cNvGrpSpPr/>
        <p:nvPr/>
      </p:nvGrpSpPr>
      <p:grpSpPr>
        <a:xfrm>
          <a:off x="0" y="0"/>
          <a:ext cx="0" cy="0"/>
          <a:chOff x="0" y="0"/>
          <a:chExt cx="0" cy="0"/>
        </a:xfrm>
      </p:grpSpPr>
      <p:sp>
        <p:nvSpPr>
          <p:cNvPr id="108" name="Google Shape;108;p4"/>
          <p:cNvSpPr txBox="1"/>
          <p:nvPr>
            <p:ph type="title"/>
          </p:nvPr>
        </p:nvSpPr>
        <p:spPr>
          <a:xfrm>
            <a:off x="752635" y="235202"/>
            <a:ext cx="1068641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3. design and protection area through the different products</a:t>
            </a:r>
            <a:endParaRPr sz="2800"/>
          </a:p>
        </p:txBody>
      </p:sp>
      <p:sp>
        <p:nvSpPr>
          <p:cNvPr id="109" name="Google Shape;109;p4"/>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4"/>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4"/>
          <p:cNvSpPr txBox="1"/>
          <p:nvPr/>
        </p:nvSpPr>
        <p:spPr>
          <a:xfrm>
            <a:off x="624744" y="4321555"/>
            <a:ext cx="4359275" cy="746358"/>
          </a:xfrm>
          <a:prstGeom prst="rect">
            <a:avLst/>
          </a:prstGeom>
          <a:noFill/>
          <a:ln>
            <a:noFill/>
          </a:ln>
        </p:spPr>
        <p:txBody>
          <a:bodyPr anchorCtr="0" anchor="t" bIns="0" lIns="0" spcFirstLastPara="1" rIns="0" wrap="square" tIns="12700">
            <a:spAutoFit/>
          </a:bodyPr>
          <a:lstStyle/>
          <a:p>
            <a:pPr indent="0" lvl="0" marL="12700" marR="0" rtl="0" algn="l">
              <a:lnSpc>
                <a:spcPct val="119166"/>
              </a:lnSpc>
              <a:spcBef>
                <a:spcPts val="0"/>
              </a:spcBef>
              <a:spcAft>
                <a:spcPts val="0"/>
              </a:spcAft>
              <a:buNone/>
            </a:pPr>
            <a:r>
              <a:rPr lang="en-US" sz="1200">
                <a:solidFill>
                  <a:srgbClr val="425056"/>
                </a:solidFill>
                <a:latin typeface="Verdana"/>
                <a:ea typeface="Verdana"/>
                <a:cs typeface="Verdana"/>
                <a:sym typeface="Verdana"/>
              </a:rPr>
              <a:t>Where:</a:t>
            </a:r>
            <a:endParaRPr sz="1200">
              <a:solidFill>
                <a:schemeClr val="dk1"/>
              </a:solidFill>
              <a:latin typeface="Verdana"/>
              <a:ea typeface="Verdana"/>
              <a:cs typeface="Verdana"/>
              <a:sym typeface="Verdana"/>
            </a:endParaRPr>
          </a:p>
          <a:p>
            <a:pPr indent="0" lvl="0" marL="0" marR="0" rtl="0" algn="l">
              <a:spcBef>
                <a:spcPts val="0"/>
              </a:spcBef>
              <a:spcAft>
                <a:spcPts val="0"/>
              </a:spcAft>
              <a:buNone/>
            </a:pPr>
            <a:r>
              <a:rPr lang="en-US" sz="1200">
                <a:solidFill>
                  <a:srgbClr val="000000"/>
                </a:solidFill>
                <a:latin typeface="Calibri"/>
                <a:ea typeface="Calibri"/>
                <a:cs typeface="Calibri"/>
                <a:sym typeface="Calibri"/>
              </a:rPr>
              <a:t> 1：陰影區域受到雷擊，需要保護。</a:t>
            </a:r>
            <a:endParaRPr sz="1200">
              <a:solidFill>
                <a:srgbClr val="000000"/>
              </a:solidFill>
              <a:latin typeface="Calibri"/>
              <a:ea typeface="Calibri"/>
              <a:cs typeface="Calibri"/>
              <a:sym typeface="Calibri"/>
            </a:endParaRPr>
          </a:p>
          <a:p>
            <a:pPr indent="0" lvl="0" marL="0" marR="0" rtl="0" algn="l">
              <a:spcBef>
                <a:spcPts val="0"/>
              </a:spcBef>
              <a:spcAft>
                <a:spcPts val="0"/>
              </a:spcAft>
              <a:buNone/>
            </a:pPr>
            <a:r>
              <a:rPr lang="en-US" sz="1200">
                <a:solidFill>
                  <a:srgbClr val="000000"/>
                </a:solidFill>
                <a:latin typeface="Calibri"/>
                <a:ea typeface="Calibri"/>
                <a:cs typeface="Calibri"/>
                <a:sym typeface="Calibri"/>
              </a:rPr>
              <a:t> 2：結構桅杆。</a:t>
            </a:r>
            <a:endParaRPr sz="1200">
              <a:solidFill>
                <a:srgbClr val="000000"/>
              </a:solidFill>
              <a:latin typeface="Calibri"/>
              <a:ea typeface="Calibri"/>
              <a:cs typeface="Calibri"/>
              <a:sym typeface="Calibri"/>
            </a:endParaRPr>
          </a:p>
          <a:p>
            <a:pPr indent="0" lvl="0" marL="0" marR="0" rtl="0" algn="l">
              <a:spcBef>
                <a:spcPts val="0"/>
              </a:spcBef>
              <a:spcAft>
                <a:spcPts val="0"/>
              </a:spcAft>
              <a:buNone/>
            </a:pPr>
            <a:r>
              <a:rPr lang="en-US" sz="1200">
                <a:solidFill>
                  <a:srgbClr val="000000"/>
                </a:solidFill>
                <a:latin typeface="Calibri"/>
                <a:ea typeface="Calibri"/>
                <a:cs typeface="Calibri"/>
                <a:sym typeface="Calibri"/>
              </a:rPr>
              <a:t> r：滾動球體的半徑。 </a:t>
            </a:r>
            <a:endParaRPr/>
          </a:p>
        </p:txBody>
      </p:sp>
      <p:sp>
        <p:nvSpPr>
          <p:cNvPr id="112" name="Google Shape;112;p4"/>
          <p:cNvSpPr/>
          <p:nvPr/>
        </p:nvSpPr>
        <p:spPr>
          <a:xfrm>
            <a:off x="1137044" y="1394802"/>
            <a:ext cx="3821911" cy="285311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4"/>
          <p:cNvSpPr txBox="1"/>
          <p:nvPr/>
        </p:nvSpPr>
        <p:spPr>
          <a:xfrm>
            <a:off x="1483931" y="1045971"/>
            <a:ext cx="9424035"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滾球法	           保護角法</a:t>
            </a:r>
            <a:endParaRPr sz="2200">
              <a:solidFill>
                <a:schemeClr val="dk1"/>
              </a:solidFill>
              <a:latin typeface="Verdana"/>
              <a:ea typeface="Verdana"/>
              <a:cs typeface="Verdana"/>
              <a:sym typeface="Verdana"/>
            </a:endParaRPr>
          </a:p>
        </p:txBody>
      </p:sp>
      <p:sp>
        <p:nvSpPr>
          <p:cNvPr id="114" name="Google Shape;114;p4"/>
          <p:cNvSpPr/>
          <p:nvPr/>
        </p:nvSpPr>
        <p:spPr>
          <a:xfrm>
            <a:off x="7084686" y="1532034"/>
            <a:ext cx="4124622" cy="258993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4"/>
          <p:cNvSpPr txBox="1"/>
          <p:nvPr/>
        </p:nvSpPr>
        <p:spPr>
          <a:xfrm>
            <a:off x="7084686" y="4327964"/>
            <a:ext cx="5354979" cy="1154162"/>
          </a:xfrm>
          <a:prstGeom prst="rect">
            <a:avLst/>
          </a:prstGeom>
          <a:noFill/>
          <a:ln>
            <a:noFill/>
          </a:ln>
        </p:spPr>
        <p:txBody>
          <a:bodyPr anchorCtr="0" anchor="t" bIns="0" lIns="0" spcFirstLastPara="1" rIns="0" wrap="square" tIns="12700">
            <a:spAutoFit/>
          </a:bodyPr>
          <a:lstStyle/>
          <a:p>
            <a:pPr indent="0" lvl="0" marL="12700" marR="0" rtl="0" algn="l">
              <a:lnSpc>
                <a:spcPct val="119166"/>
              </a:lnSpc>
              <a:spcBef>
                <a:spcPts val="0"/>
              </a:spcBef>
              <a:spcAft>
                <a:spcPts val="0"/>
              </a:spcAft>
              <a:buNone/>
            </a:pPr>
            <a:r>
              <a:rPr lang="en-US" sz="1200">
                <a:solidFill>
                  <a:srgbClr val="425056"/>
                </a:solidFill>
                <a:latin typeface="Verdana"/>
                <a:ea typeface="Verdana"/>
                <a:cs typeface="Verdana"/>
                <a:sym typeface="Verdana"/>
              </a:rPr>
              <a:t>Where:</a:t>
            </a:r>
            <a:endParaRPr sz="1200">
              <a:solidFill>
                <a:schemeClr val="dk1"/>
              </a:solidFill>
              <a:latin typeface="Verdana"/>
              <a:ea typeface="Verdana"/>
              <a:cs typeface="Verdana"/>
              <a:sym typeface="Verdana"/>
            </a:endParaRPr>
          </a:p>
          <a:p>
            <a:pPr indent="0" lvl="0" marL="12700" marR="641350" rtl="0" algn="l">
              <a:lnSpc>
                <a:spcPct val="115833"/>
              </a:lnSpc>
              <a:spcBef>
                <a:spcPts val="75"/>
              </a:spcBef>
              <a:spcAft>
                <a:spcPts val="0"/>
              </a:spcAft>
              <a:buNone/>
            </a:pPr>
            <a:r>
              <a:rPr lang="en-US" sz="1200">
                <a:solidFill>
                  <a:srgbClr val="425056"/>
                </a:solidFill>
                <a:latin typeface="Verdana"/>
                <a:ea typeface="Verdana"/>
                <a:cs typeface="Verdana"/>
                <a:sym typeface="Verdana"/>
              </a:rPr>
              <a:t>H：高於地面參考平面的建築物高度。 </a:t>
            </a:r>
            <a:endParaRPr sz="1200">
              <a:solidFill>
                <a:srgbClr val="425056"/>
              </a:solidFill>
              <a:latin typeface="Verdana"/>
              <a:ea typeface="Verdana"/>
              <a:cs typeface="Verdana"/>
              <a:sym typeface="Verdana"/>
            </a:endParaRPr>
          </a:p>
          <a:p>
            <a:pPr indent="0" lvl="0" marL="12700" marR="641350" rtl="0" algn="l">
              <a:lnSpc>
                <a:spcPct val="115833"/>
              </a:lnSpc>
              <a:spcBef>
                <a:spcPts val="75"/>
              </a:spcBef>
              <a:spcAft>
                <a:spcPts val="0"/>
              </a:spcAft>
              <a:buNone/>
            </a:pPr>
            <a:r>
              <a:rPr lang="en-US" sz="1200">
                <a:solidFill>
                  <a:srgbClr val="425056"/>
                </a:solidFill>
                <a:latin typeface="Verdana"/>
                <a:ea typeface="Verdana"/>
                <a:cs typeface="Verdana"/>
                <a:sym typeface="Verdana"/>
              </a:rPr>
              <a:t>h1：桿的空中終端的物理高度。</a:t>
            </a:r>
            <a:endParaRPr sz="1200">
              <a:solidFill>
                <a:srgbClr val="425056"/>
              </a:solidFill>
              <a:latin typeface="Verdana"/>
              <a:ea typeface="Verdana"/>
              <a:cs typeface="Verdana"/>
              <a:sym typeface="Verdana"/>
            </a:endParaRPr>
          </a:p>
          <a:p>
            <a:pPr indent="0" lvl="0" marL="12700" marR="641350" rtl="0" algn="l">
              <a:lnSpc>
                <a:spcPct val="115833"/>
              </a:lnSpc>
              <a:spcBef>
                <a:spcPts val="75"/>
              </a:spcBef>
              <a:spcAft>
                <a:spcPts val="0"/>
              </a:spcAft>
              <a:buNone/>
            </a:pPr>
            <a:r>
              <a:rPr lang="en-US" sz="1200">
                <a:solidFill>
                  <a:srgbClr val="425056"/>
                </a:solidFill>
                <a:latin typeface="Verdana"/>
                <a:ea typeface="Verdana"/>
                <a:cs typeface="Verdana"/>
                <a:sym typeface="Verdana"/>
              </a:rPr>
              <a:t>h2：h1 + H，為桿的空中終端距地面的高度。</a:t>
            </a:r>
            <a:endParaRPr sz="1200">
              <a:solidFill>
                <a:srgbClr val="425056"/>
              </a:solidFill>
              <a:latin typeface="Verdana"/>
              <a:ea typeface="Verdana"/>
              <a:cs typeface="Verdana"/>
              <a:sym typeface="Verdana"/>
            </a:endParaRPr>
          </a:p>
          <a:p>
            <a:pPr indent="0" lvl="0" marL="12700" marR="641350" rtl="0" algn="l">
              <a:lnSpc>
                <a:spcPct val="115833"/>
              </a:lnSpc>
              <a:spcBef>
                <a:spcPts val="75"/>
              </a:spcBef>
              <a:spcAft>
                <a:spcPts val="0"/>
              </a:spcAft>
              <a:buNone/>
            </a:pPr>
            <a:r>
              <a:rPr lang="en-US" sz="1200">
                <a:solidFill>
                  <a:srgbClr val="425056"/>
                </a:solidFill>
                <a:latin typeface="Verdana"/>
                <a:ea typeface="Verdana"/>
                <a:cs typeface="Verdana"/>
                <a:sym typeface="Verdana"/>
              </a:rPr>
              <a:t>α1：接閃器高度h=h1對應的防護角，為屋頂待測表面（參考平面）的高度。</a:t>
            </a:r>
            <a:endParaRPr sz="1200">
              <a:solidFill>
                <a:srgbClr val="425056"/>
              </a:solidFill>
              <a:latin typeface="Verdana"/>
              <a:ea typeface="Verdana"/>
              <a:cs typeface="Verdana"/>
              <a:sym typeface="Verdana"/>
            </a:endParaRPr>
          </a:p>
          <a:p>
            <a:pPr indent="0" lvl="0" marL="12700" marR="641350" rtl="0" algn="l">
              <a:lnSpc>
                <a:spcPct val="115833"/>
              </a:lnSpc>
              <a:spcBef>
                <a:spcPts val="75"/>
              </a:spcBef>
              <a:spcAft>
                <a:spcPts val="0"/>
              </a:spcAft>
              <a:buNone/>
            </a:pPr>
            <a:r>
              <a:rPr lang="en-US" sz="1200">
                <a:solidFill>
                  <a:srgbClr val="425056"/>
                </a:solidFill>
                <a:latin typeface="Verdana"/>
                <a:ea typeface="Verdana"/>
                <a:cs typeface="Verdana"/>
                <a:sym typeface="Verdana"/>
              </a:rPr>
              <a:t>α2：防護角對應高度h2。</a:t>
            </a:r>
            <a:endParaRPr sz="1200">
              <a:solidFill>
                <a:schemeClr val="dk1"/>
              </a:solidFill>
              <a:latin typeface="Verdana"/>
              <a:ea typeface="Verdana"/>
              <a:cs typeface="Verdana"/>
              <a:sym typeface="Verdana"/>
            </a:endParaRPr>
          </a:p>
        </p:txBody>
      </p:sp>
      <p:sp>
        <p:nvSpPr>
          <p:cNvPr id="116" name="Google Shape;116;p4"/>
          <p:cNvSpPr txBox="1"/>
          <p:nvPr/>
        </p:nvSpPr>
        <p:spPr>
          <a:xfrm>
            <a:off x="481356" y="6333287"/>
            <a:ext cx="195580" cy="245745"/>
          </a:xfrm>
          <a:prstGeom prst="rect">
            <a:avLst/>
          </a:prstGeom>
          <a:noFill/>
          <a:ln>
            <a:noFill/>
          </a:ln>
        </p:spPr>
        <p:txBody>
          <a:bodyPr anchorCtr="0" anchor="t" bIns="0" lIns="0" spcFirstLastPara="1" rIns="0" wrap="square" tIns="11425">
            <a:spAutoFit/>
          </a:bodyPr>
          <a:lstStyle/>
          <a:p>
            <a:pPr indent="0" lvl="0" marL="38100" marR="0" rtl="0" algn="l">
              <a:lnSpc>
                <a:spcPct val="100000"/>
              </a:lnSpc>
              <a:spcBef>
                <a:spcPts val="0"/>
              </a:spcBef>
              <a:spcAft>
                <a:spcPts val="0"/>
              </a:spcAft>
              <a:buNone/>
            </a:pPr>
            <a:r>
              <a:rPr lang="en-US" sz="1400">
                <a:solidFill>
                  <a:schemeClr val="dk1"/>
                </a:solidFill>
                <a:latin typeface="Verdana"/>
                <a:ea typeface="Verdana"/>
                <a:cs typeface="Verdana"/>
                <a:sym typeface="Verdana"/>
              </a:rPr>
              <a:t>7</a:t>
            </a:r>
            <a:endParaRPr sz="1400">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 name="Shape 120"/>
        <p:cNvGrpSpPr/>
        <p:nvPr/>
      </p:nvGrpSpPr>
      <p:grpSpPr>
        <a:xfrm>
          <a:off x="0" y="0"/>
          <a:ext cx="0" cy="0"/>
          <a:chOff x="0" y="0"/>
          <a:chExt cx="0" cy="0"/>
        </a:xfrm>
      </p:grpSpPr>
      <p:sp>
        <p:nvSpPr>
          <p:cNvPr id="121" name="Google Shape;121;p5"/>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5"/>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5"/>
          <p:cNvSpPr txBox="1"/>
          <p:nvPr/>
        </p:nvSpPr>
        <p:spPr>
          <a:xfrm>
            <a:off x="824838" y="1090434"/>
            <a:ext cx="6518275"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滾動球體和保護角方法</a:t>
            </a:r>
            <a:endParaRPr sz="2200">
              <a:solidFill>
                <a:schemeClr val="dk1"/>
              </a:solidFill>
              <a:latin typeface="Verdana"/>
              <a:ea typeface="Verdana"/>
              <a:cs typeface="Verdana"/>
              <a:sym typeface="Verdana"/>
            </a:endParaRPr>
          </a:p>
        </p:txBody>
      </p:sp>
      <p:grpSp>
        <p:nvGrpSpPr>
          <p:cNvPr id="124" name="Google Shape;124;p5"/>
          <p:cNvGrpSpPr/>
          <p:nvPr/>
        </p:nvGrpSpPr>
        <p:grpSpPr>
          <a:xfrm>
            <a:off x="3337953" y="1500555"/>
            <a:ext cx="2813748" cy="1392427"/>
            <a:chOff x="3337953" y="1500555"/>
            <a:chExt cx="2813748" cy="1392427"/>
          </a:xfrm>
        </p:grpSpPr>
        <p:sp>
          <p:nvSpPr>
            <p:cNvPr id="125" name="Google Shape;125;p5"/>
            <p:cNvSpPr/>
            <p:nvPr/>
          </p:nvSpPr>
          <p:spPr>
            <a:xfrm>
              <a:off x="3512748" y="1845460"/>
              <a:ext cx="1142456" cy="97227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5"/>
            <p:cNvSpPr/>
            <p:nvPr/>
          </p:nvSpPr>
          <p:spPr>
            <a:xfrm>
              <a:off x="3337953" y="1500555"/>
              <a:ext cx="2813748" cy="139242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7" name="Google Shape;127;p5"/>
          <p:cNvSpPr txBox="1"/>
          <p:nvPr/>
        </p:nvSpPr>
        <p:spPr>
          <a:xfrm>
            <a:off x="2901110" y="2824663"/>
            <a:ext cx="2978785" cy="584200"/>
          </a:xfrm>
          <a:prstGeom prst="rect">
            <a:avLst/>
          </a:prstGeom>
          <a:noFill/>
          <a:ln>
            <a:noFill/>
          </a:ln>
        </p:spPr>
        <p:txBody>
          <a:bodyPr anchorCtr="0" anchor="t" bIns="0" lIns="0" spcFirstLastPara="1" rIns="0" wrap="square" tIns="14600">
            <a:spAutoFit/>
          </a:bodyPr>
          <a:lstStyle/>
          <a:p>
            <a:pPr indent="0" lvl="0" marL="365125" marR="0" rtl="0" algn="l">
              <a:lnSpc>
                <a:spcPct val="100000"/>
              </a:lnSpc>
              <a:spcBef>
                <a:spcPts val="0"/>
              </a:spcBef>
              <a:spcAft>
                <a:spcPts val="0"/>
              </a:spcAft>
              <a:buNone/>
            </a:pPr>
            <a:r>
              <a:rPr lang="en-US" sz="1000">
                <a:solidFill>
                  <a:srgbClr val="004BBA"/>
                </a:solidFill>
                <a:latin typeface="Verdana"/>
                <a:ea typeface="Verdana"/>
                <a:cs typeface="Verdana"/>
                <a:sym typeface="Verdana"/>
              </a:rPr>
              <a:t>DDCE 100 PLUS   DDCE MARINE</a:t>
            </a:r>
            <a:endParaRPr sz="1000">
              <a:solidFill>
                <a:schemeClr val="dk1"/>
              </a:solidFill>
              <a:latin typeface="Verdana"/>
              <a:ea typeface="Verdana"/>
              <a:cs typeface="Verdana"/>
              <a:sym typeface="Verdana"/>
            </a:endParaRPr>
          </a:p>
          <a:p>
            <a:pPr indent="0" lvl="0" marL="242570" marR="0" rtl="0" algn="l">
              <a:lnSpc>
                <a:spcPct val="100000"/>
              </a:lnSpc>
              <a:spcBef>
                <a:spcPts val="915"/>
              </a:spcBef>
              <a:spcAft>
                <a:spcPts val="0"/>
              </a:spcAft>
              <a:buNone/>
            </a:pPr>
            <a:r>
              <a:rPr lang="en-US" sz="850">
                <a:solidFill>
                  <a:srgbClr val="445157"/>
                </a:solidFill>
                <a:latin typeface="Verdana"/>
                <a:ea typeface="Verdana"/>
                <a:cs typeface="Verdana"/>
                <a:sym typeface="Verdana"/>
              </a:rPr>
              <a:t>ROLLING</a:t>
            </a:r>
            <a:endParaRPr sz="850">
              <a:solidFill>
                <a:schemeClr val="dk1"/>
              </a:solidFill>
              <a:latin typeface="Verdana"/>
              <a:ea typeface="Verdana"/>
              <a:cs typeface="Verdana"/>
              <a:sym typeface="Verdana"/>
            </a:endParaRPr>
          </a:p>
          <a:p>
            <a:pPr indent="0" lvl="0" marL="12700" marR="0" rtl="0" algn="l">
              <a:lnSpc>
                <a:spcPct val="100000"/>
              </a:lnSpc>
              <a:spcBef>
                <a:spcPts val="220"/>
              </a:spcBef>
              <a:spcAft>
                <a:spcPts val="0"/>
              </a:spcAft>
              <a:buNone/>
            </a:pPr>
            <a:r>
              <a:rPr lang="en-US" sz="850">
                <a:solidFill>
                  <a:srgbClr val="445157"/>
                </a:solidFill>
                <a:latin typeface="Verdana"/>
                <a:ea typeface="Verdana"/>
                <a:cs typeface="Verdana"/>
                <a:sym typeface="Verdana"/>
              </a:rPr>
              <a:t>SPHERE METHOD	PROTECTION ANGLE METHOD</a:t>
            </a:r>
            <a:endParaRPr sz="850">
              <a:solidFill>
                <a:schemeClr val="dk1"/>
              </a:solidFill>
              <a:latin typeface="Verdana"/>
              <a:ea typeface="Verdana"/>
              <a:cs typeface="Verdana"/>
              <a:sym typeface="Verdana"/>
            </a:endParaRPr>
          </a:p>
        </p:txBody>
      </p:sp>
      <p:graphicFrame>
        <p:nvGraphicFramePr>
          <p:cNvPr id="128" name="Google Shape;128;p5"/>
          <p:cNvGraphicFramePr/>
          <p:nvPr/>
        </p:nvGraphicFramePr>
        <p:xfrm>
          <a:off x="2881344" y="3465365"/>
          <a:ext cx="3000000" cy="3000000"/>
        </p:xfrm>
        <a:graphic>
          <a:graphicData uri="http://schemas.openxmlformats.org/drawingml/2006/table">
            <a:tbl>
              <a:tblPr bandRow="1" firstRow="1">
                <a:noFill/>
                <a:tableStyleId>{22A043E2-AC1B-4330-8B3F-02BD9994D19C}</a:tableStyleId>
              </a:tblPr>
              <a:tblGrid>
                <a:gridCol w="490225"/>
                <a:gridCol w="574675"/>
              </a:tblGrid>
              <a:tr h="228475">
                <a:tc>
                  <a:txBody>
                    <a:bodyPr/>
                    <a:lstStyle/>
                    <a:p>
                      <a:pPr indent="0" lvl="0" marL="0" marR="0" rtl="0" algn="ctr">
                        <a:lnSpc>
                          <a:spcPct val="100000"/>
                        </a:lnSpc>
                        <a:spcBef>
                          <a:spcPts val="0"/>
                        </a:spcBef>
                        <a:spcAft>
                          <a:spcPts val="0"/>
                        </a:spcAft>
                        <a:buNone/>
                      </a:pPr>
                      <a:r>
                        <a:rPr lang="en-US" sz="900" u="none" cap="none" strike="noStrike">
                          <a:solidFill>
                            <a:srgbClr val="01B6DC"/>
                          </a:solidFill>
                          <a:latin typeface="Verdana"/>
                          <a:ea typeface="Verdana"/>
                          <a:cs typeface="Verdana"/>
                          <a:sym typeface="Verdana"/>
                        </a:rPr>
                        <a:t>h (m)</a:t>
                      </a:r>
                      <a:endParaRPr sz="900" u="none" cap="none" strike="noStrike">
                        <a:latin typeface="Verdana"/>
                        <a:ea typeface="Verdana"/>
                        <a:cs typeface="Verdana"/>
                        <a:sym typeface="Verdana"/>
                      </a:endParaRPr>
                    </a:p>
                  </a:txBody>
                  <a:tcPr marT="330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134620" rtl="0" algn="r">
                        <a:lnSpc>
                          <a:spcPct val="100000"/>
                        </a:lnSpc>
                        <a:spcBef>
                          <a:spcPts val="0"/>
                        </a:spcBef>
                        <a:spcAft>
                          <a:spcPts val="0"/>
                        </a:spcAft>
                        <a:buNone/>
                      </a:pPr>
                      <a:r>
                        <a:rPr lang="en-US" sz="900" u="none" cap="none" strike="noStrike">
                          <a:solidFill>
                            <a:srgbClr val="01B6DC"/>
                          </a:solidFill>
                          <a:latin typeface="Verdana"/>
                          <a:ea typeface="Verdana"/>
                          <a:cs typeface="Verdana"/>
                          <a:sym typeface="Verdana"/>
                        </a:rPr>
                        <a:t>r (m)</a:t>
                      </a:r>
                      <a:endParaRPr sz="900" u="none" cap="none" strike="noStrike">
                        <a:latin typeface="Verdana"/>
                        <a:ea typeface="Verdana"/>
                        <a:cs typeface="Verdana"/>
                        <a:sym typeface="Verdana"/>
                      </a:endParaRPr>
                    </a:p>
                  </a:txBody>
                  <a:tcPr marT="330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11050">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a:t>
                      </a:r>
                      <a:endParaRPr sz="850" u="none" cap="none" strike="noStrike">
                        <a:latin typeface="Verdana"/>
                        <a:ea typeface="Verdana"/>
                        <a:cs typeface="Verdana"/>
                        <a:sym typeface="Verdana"/>
                      </a:endParaRPr>
                    </a:p>
                  </a:txBody>
                  <a:tcPr marT="438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20891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44</a:t>
                      </a:r>
                      <a:endParaRPr sz="850" u="none" cap="none" strike="noStrike">
                        <a:latin typeface="Verdana"/>
                        <a:ea typeface="Verdana"/>
                        <a:cs typeface="Verdana"/>
                        <a:sym typeface="Verdana"/>
                      </a:endParaRPr>
                    </a:p>
                  </a:txBody>
                  <a:tcPr marT="431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6034"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10</a:t>
                      </a:r>
                      <a:endParaRPr sz="850" u="none" cap="none" strike="noStrike">
                        <a:latin typeface="Verdana"/>
                        <a:ea typeface="Verdana"/>
                        <a:cs typeface="Verdana"/>
                        <a:sym typeface="Verdana"/>
                      </a:endParaRPr>
                    </a:p>
                  </a:txBody>
                  <a:tcPr marT="387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14668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62,4</a:t>
                      </a:r>
                      <a:endParaRPr sz="850" u="none" cap="none" strike="noStrike">
                        <a:latin typeface="Verdana"/>
                        <a:ea typeface="Verdana"/>
                        <a:cs typeface="Verdana"/>
                        <a:sym typeface="Verdana"/>
                      </a:endParaRPr>
                    </a:p>
                  </a:txBody>
                  <a:tcPr marT="374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944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15</a:t>
                      </a:r>
                      <a:endParaRPr sz="850" u="none" cap="none" strike="noStrike">
                        <a:latin typeface="Verdana"/>
                        <a:ea typeface="Verdana"/>
                        <a:cs typeface="Verdana"/>
                        <a:sym typeface="Verdana"/>
                      </a:endParaRPr>
                    </a:p>
                  </a:txBody>
                  <a:tcPr marT="235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635"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76</a:t>
                      </a:r>
                      <a:endParaRPr sz="850" u="none" cap="none" strike="noStrike">
                        <a:latin typeface="Verdana"/>
                        <a:ea typeface="Verdana"/>
                        <a:cs typeface="Verdana"/>
                        <a:sym typeface="Verdana"/>
                      </a:endParaRPr>
                    </a:p>
                  </a:txBody>
                  <a:tcPr marT="222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20</a:t>
                      </a:r>
                      <a:endParaRPr sz="850" u="none" cap="none" strike="noStrike">
                        <a:latin typeface="Verdana"/>
                        <a:ea typeface="Verdana"/>
                        <a:cs typeface="Verdana"/>
                        <a:sym typeface="Verdana"/>
                      </a:endParaRPr>
                    </a:p>
                  </a:txBody>
                  <a:tcPr marT="349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17462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87,2</a:t>
                      </a:r>
                      <a:endParaRPr sz="850" u="none" cap="none" strike="noStrike">
                        <a:latin typeface="Verdana"/>
                        <a:ea typeface="Verdana"/>
                        <a:cs typeface="Verdana"/>
                        <a:sym typeface="Verdana"/>
                      </a:endParaRPr>
                    </a:p>
                  </a:txBody>
                  <a:tcPr marT="343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85425">
                <a:tc>
                  <a:txBody>
                    <a:bodyPr/>
                    <a:lstStyle/>
                    <a:p>
                      <a:pPr indent="0" lvl="0" marL="0" marR="26034"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25</a:t>
                      </a:r>
                      <a:endParaRPr sz="850" u="none" cap="none" strike="noStrike">
                        <a:latin typeface="Verdana"/>
                        <a:ea typeface="Verdana"/>
                        <a:cs typeface="Verdana"/>
                        <a:sym typeface="Verdana"/>
                      </a:endParaRPr>
                    </a:p>
                  </a:txBody>
                  <a:tcPr marT="196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14605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96,8</a:t>
                      </a:r>
                      <a:endParaRPr sz="850" u="none" cap="none" strike="noStrike">
                        <a:latin typeface="Verdana"/>
                        <a:ea typeface="Verdana"/>
                        <a:cs typeface="Verdana"/>
                        <a:sym typeface="Verdana"/>
                      </a:endParaRPr>
                    </a:p>
                  </a:txBody>
                  <a:tcPr marT="190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26,79</a:t>
                      </a:r>
                      <a:endParaRPr sz="850" u="none" cap="none" strike="noStrike">
                        <a:latin typeface="Verdana"/>
                        <a:ea typeface="Verdana"/>
                        <a:cs typeface="Verdana"/>
                        <a:sym typeface="Verdana"/>
                      </a:endParaRPr>
                    </a:p>
                  </a:txBody>
                  <a:tcPr marT="406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18415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100</a:t>
                      </a:r>
                      <a:endParaRPr sz="850" u="none" cap="none" strike="noStrike">
                        <a:latin typeface="Verdana"/>
                        <a:ea typeface="Verdana"/>
                        <a:cs typeface="Verdana"/>
                        <a:sym typeface="Verdana"/>
                      </a:endParaRPr>
                    </a:p>
                  </a:txBody>
                  <a:tcPr marT="400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171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30</a:t>
                      </a:r>
                      <a:endParaRPr sz="850" u="none" cap="none" strike="noStrike">
                        <a:latin typeface="Verdana"/>
                        <a:ea typeface="Verdana"/>
                        <a:cs typeface="Verdana"/>
                        <a:sym typeface="Verdana"/>
                      </a:endParaRPr>
                    </a:p>
                  </a:txBody>
                  <a:tcPr marT="254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18415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100</a:t>
                      </a:r>
                      <a:endParaRPr sz="850" u="none" cap="none" strike="noStrike">
                        <a:latin typeface="Verdana"/>
                        <a:ea typeface="Verdana"/>
                        <a:cs typeface="Verdana"/>
                        <a:sym typeface="Verdana"/>
                      </a:endParaRPr>
                    </a:p>
                  </a:txBody>
                  <a:tcPr marT="241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40</a:t>
                      </a:r>
                      <a:endParaRPr sz="850" u="none" cap="none" strike="noStrike">
                        <a:latin typeface="Verdana"/>
                        <a:ea typeface="Verdana"/>
                        <a:cs typeface="Verdana"/>
                        <a:sym typeface="Verdana"/>
                      </a:endParaRPr>
                    </a:p>
                  </a:txBody>
                  <a:tcPr marT="273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18415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100</a:t>
                      </a:r>
                      <a:endParaRPr sz="850" u="none" cap="none" strike="noStrike">
                        <a:latin typeface="Verdana"/>
                        <a:ea typeface="Verdana"/>
                        <a:cs typeface="Verdana"/>
                        <a:sym typeface="Verdana"/>
                      </a:endParaRPr>
                    </a:p>
                  </a:txBody>
                  <a:tcPr marT="260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11075">
                <a:tc>
                  <a:txBody>
                    <a:bodyPr/>
                    <a:lstStyle/>
                    <a:p>
                      <a:pPr indent="0" lvl="0" marL="0" marR="26034"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50</a:t>
                      </a:r>
                      <a:endParaRPr sz="850" u="none" cap="none" strike="noStrike">
                        <a:latin typeface="Verdana"/>
                        <a:ea typeface="Verdana"/>
                        <a:cs typeface="Verdana"/>
                        <a:sym typeface="Verdana"/>
                      </a:endParaRPr>
                    </a:p>
                  </a:txBody>
                  <a:tcPr marT="247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18415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100</a:t>
                      </a:r>
                      <a:endParaRPr sz="850" u="none" cap="none" strike="noStrike">
                        <a:latin typeface="Verdana"/>
                        <a:ea typeface="Verdana"/>
                        <a:cs typeface="Verdana"/>
                        <a:sym typeface="Verdana"/>
                      </a:endParaRPr>
                    </a:p>
                  </a:txBody>
                  <a:tcPr marT="235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bl>
          </a:graphicData>
        </a:graphic>
      </p:graphicFrame>
      <p:graphicFrame>
        <p:nvGraphicFramePr>
          <p:cNvPr id="129" name="Google Shape;129;p5"/>
          <p:cNvGraphicFramePr/>
          <p:nvPr/>
        </p:nvGraphicFramePr>
        <p:xfrm>
          <a:off x="4179754" y="3465365"/>
          <a:ext cx="3000000" cy="3000000"/>
        </p:xfrm>
        <a:graphic>
          <a:graphicData uri="http://schemas.openxmlformats.org/drawingml/2006/table">
            <a:tbl>
              <a:tblPr bandRow="1" firstRow="1">
                <a:noFill/>
                <a:tableStyleId>{22A043E2-AC1B-4330-8B3F-02BD9994D19C}</a:tableStyleId>
              </a:tblPr>
              <a:tblGrid>
                <a:gridCol w="490225"/>
                <a:gridCol w="574675"/>
                <a:gridCol w="545475"/>
              </a:tblGrid>
              <a:tr h="228475">
                <a:tc>
                  <a:txBody>
                    <a:bodyPr/>
                    <a:lstStyle/>
                    <a:p>
                      <a:pPr indent="0" lvl="0" marL="0" marR="0" rtl="0" algn="ctr">
                        <a:lnSpc>
                          <a:spcPct val="100000"/>
                        </a:lnSpc>
                        <a:spcBef>
                          <a:spcPts val="0"/>
                        </a:spcBef>
                        <a:spcAft>
                          <a:spcPts val="0"/>
                        </a:spcAft>
                        <a:buNone/>
                      </a:pPr>
                      <a:r>
                        <a:rPr lang="en-US" sz="850" u="none" cap="none" strike="noStrike">
                          <a:solidFill>
                            <a:srgbClr val="01B6DC"/>
                          </a:solidFill>
                          <a:latin typeface="Verdana"/>
                          <a:ea typeface="Verdana"/>
                          <a:cs typeface="Verdana"/>
                          <a:sym typeface="Verdana"/>
                        </a:rPr>
                        <a:t>h (m)</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01B6DC"/>
                          </a:solidFill>
                          <a:latin typeface="Trebuchet MS"/>
                          <a:ea typeface="Trebuchet MS"/>
                          <a:cs typeface="Trebuchet MS"/>
                          <a:sym typeface="Trebuchet MS"/>
                        </a:rPr>
                        <a:t>α </a:t>
                      </a:r>
                      <a:r>
                        <a:rPr lang="en-US" sz="850" u="none" cap="none" strike="noStrike">
                          <a:solidFill>
                            <a:srgbClr val="01B6DC"/>
                          </a:solidFill>
                          <a:latin typeface="Verdana"/>
                          <a:ea typeface="Verdana"/>
                          <a:cs typeface="Verdana"/>
                          <a:sym typeface="Verdana"/>
                        </a:rPr>
                        <a:t>(</a:t>
                      </a:r>
                      <a:r>
                        <a:rPr lang="en-US" sz="700" u="none" cap="none" strike="noStrike">
                          <a:solidFill>
                            <a:srgbClr val="01B6DC"/>
                          </a:solidFill>
                          <a:latin typeface="Verdana"/>
                          <a:ea typeface="Verdana"/>
                          <a:cs typeface="Verdana"/>
                          <a:sym typeface="Verdana"/>
                        </a:rPr>
                        <a:t>grados</a:t>
                      </a:r>
                      <a:r>
                        <a:rPr lang="en-US" sz="850" u="none" cap="none" strike="noStrike">
                          <a:solidFill>
                            <a:srgbClr val="01B6DC"/>
                          </a:solidFill>
                          <a:latin typeface="Verdana"/>
                          <a:ea typeface="Verdana"/>
                          <a:cs typeface="Verdana"/>
                          <a:sym typeface="Verdana"/>
                        </a:rPr>
                        <a:t>)</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97155" rtl="0" algn="r">
                        <a:lnSpc>
                          <a:spcPct val="100000"/>
                        </a:lnSpc>
                        <a:spcBef>
                          <a:spcPts val="0"/>
                        </a:spcBef>
                        <a:spcAft>
                          <a:spcPts val="0"/>
                        </a:spcAft>
                        <a:buNone/>
                      </a:pPr>
                      <a:r>
                        <a:rPr lang="en-US" sz="850" u="none" cap="none" strike="noStrike">
                          <a:solidFill>
                            <a:srgbClr val="01B6DC"/>
                          </a:solidFill>
                          <a:latin typeface="Verdana"/>
                          <a:ea typeface="Verdana"/>
                          <a:cs typeface="Verdana"/>
                          <a:sym typeface="Verdana"/>
                        </a:rPr>
                        <a:t>r (m)</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9677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a:t>
                      </a:r>
                      <a:endParaRPr sz="850" u="none" cap="none" strike="noStrike">
                        <a:latin typeface="Verdana"/>
                        <a:ea typeface="Verdana"/>
                        <a:cs typeface="Verdana"/>
                        <a:sym typeface="Verdana"/>
                      </a:endParaRPr>
                    </a:p>
                  </a:txBody>
                  <a:tcPr marT="438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80,37</a:t>
                      </a:r>
                      <a:endParaRPr sz="850" u="none" cap="none" strike="noStrike">
                        <a:latin typeface="Verdana"/>
                        <a:ea typeface="Verdana"/>
                        <a:cs typeface="Verdana"/>
                        <a:sym typeface="Verdana"/>
                      </a:endParaRPr>
                    </a:p>
                  </a:txBody>
                  <a:tcPr marT="431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8255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29,48</a:t>
                      </a:r>
                      <a:endParaRPr sz="850" u="none" cap="none" strike="noStrike">
                        <a:latin typeface="Verdana"/>
                        <a:ea typeface="Verdana"/>
                        <a:cs typeface="Verdana"/>
                        <a:sym typeface="Verdana"/>
                      </a:endParaRPr>
                    </a:p>
                  </a:txBody>
                  <a:tcPr marT="431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10</a:t>
                      </a:r>
                      <a:endParaRPr sz="850" u="none" cap="none" strike="noStrike">
                        <a:latin typeface="Verdana"/>
                        <a:ea typeface="Verdana"/>
                        <a:cs typeface="Verdana"/>
                        <a:sym typeface="Verdana"/>
                      </a:endParaRPr>
                    </a:p>
                  </a:txBody>
                  <a:tcPr marT="527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765"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76,36</a:t>
                      </a:r>
                      <a:endParaRPr sz="850" u="none" cap="none" strike="noStrike">
                        <a:latin typeface="Verdana"/>
                        <a:ea typeface="Verdana"/>
                        <a:cs typeface="Verdana"/>
                        <a:sym typeface="Verdana"/>
                      </a:endParaRPr>
                    </a:p>
                  </a:txBody>
                  <a:tcPr marT="520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11493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41,21</a:t>
                      </a:r>
                      <a:endParaRPr sz="850" u="none" cap="none" strike="noStrike">
                        <a:latin typeface="Verdana"/>
                        <a:ea typeface="Verdana"/>
                        <a:cs typeface="Verdana"/>
                        <a:sym typeface="Verdana"/>
                      </a:endParaRPr>
                    </a:p>
                  </a:txBody>
                  <a:tcPr marT="520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94400">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15</a:t>
                      </a:r>
                      <a:endParaRPr sz="850" u="none" cap="none" strike="noStrike">
                        <a:latin typeface="Verdana"/>
                        <a:ea typeface="Verdana"/>
                        <a:cs typeface="Verdana"/>
                        <a:sym typeface="Verdana"/>
                      </a:endParaRPr>
                    </a:p>
                  </a:txBody>
                  <a:tcPr marT="374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765"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73,26</a:t>
                      </a:r>
                      <a:endParaRPr sz="850" u="none" cap="none" strike="noStrike">
                        <a:latin typeface="Verdana"/>
                        <a:ea typeface="Verdana"/>
                        <a:cs typeface="Verdana"/>
                        <a:sym typeface="Verdana"/>
                      </a:endParaRPr>
                    </a:p>
                  </a:txBody>
                  <a:tcPr marT="368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8128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49,88</a:t>
                      </a:r>
                      <a:endParaRPr sz="850" u="none" cap="none" strike="noStrike">
                        <a:latin typeface="Verdana"/>
                        <a:ea typeface="Verdana"/>
                        <a:cs typeface="Verdana"/>
                        <a:sym typeface="Verdana"/>
                      </a:endParaRPr>
                    </a:p>
                  </a:txBody>
                  <a:tcPr marT="368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20</a:t>
                      </a:r>
                      <a:endParaRPr sz="850" u="none" cap="none" strike="noStrike">
                        <a:latin typeface="Verdana"/>
                        <a:ea typeface="Verdana"/>
                        <a:cs typeface="Verdana"/>
                        <a:sym typeface="Verdana"/>
                      </a:endParaRPr>
                    </a:p>
                  </a:txBody>
                  <a:tcPr marT="495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765"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70,63</a:t>
                      </a:r>
                      <a:endParaRPr sz="850" u="none" cap="none" strike="noStrike">
                        <a:latin typeface="Verdana"/>
                        <a:ea typeface="Verdana"/>
                        <a:cs typeface="Verdana"/>
                        <a:sym typeface="Verdana"/>
                      </a:endParaRPr>
                    </a:p>
                  </a:txBody>
                  <a:tcPr marT="482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7810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56,90</a:t>
                      </a:r>
                      <a:endParaRPr sz="850" u="none" cap="none" strike="noStrike">
                        <a:latin typeface="Verdana"/>
                        <a:ea typeface="Verdana"/>
                        <a:cs typeface="Verdana"/>
                        <a:sym typeface="Verdana"/>
                      </a:endParaRPr>
                    </a:p>
                  </a:txBody>
                  <a:tcPr marT="482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854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25</a:t>
                      </a:r>
                      <a:endParaRPr sz="850" u="none" cap="none" strike="noStrike">
                        <a:latin typeface="Verdana"/>
                        <a:ea typeface="Verdana"/>
                        <a:cs typeface="Verdana"/>
                        <a:sym typeface="Verdana"/>
                      </a:endParaRPr>
                    </a:p>
                  </a:txBody>
                  <a:tcPr marT="343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68,30</a:t>
                      </a:r>
                      <a:endParaRPr sz="850" u="none" cap="none" strike="noStrike">
                        <a:latin typeface="Verdana"/>
                        <a:ea typeface="Verdana"/>
                        <a:cs typeface="Verdana"/>
                        <a:sym typeface="Verdana"/>
                      </a:endParaRPr>
                    </a:p>
                  </a:txBody>
                  <a:tcPr marT="330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8255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62,84</a:t>
                      </a:r>
                      <a:endParaRPr sz="850" u="none" cap="none" strike="noStrike">
                        <a:latin typeface="Verdana"/>
                        <a:ea typeface="Verdana"/>
                        <a:cs typeface="Verdana"/>
                        <a:sym typeface="Verdana"/>
                      </a:endParaRPr>
                    </a:p>
                  </a:txBody>
                  <a:tcPr marT="330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30</a:t>
                      </a:r>
                      <a:endParaRPr sz="850" u="none" cap="none" strike="noStrike">
                        <a:latin typeface="Verdana"/>
                        <a:ea typeface="Verdana"/>
                        <a:cs typeface="Verdana"/>
                        <a:sym typeface="Verdana"/>
                      </a:endParaRPr>
                    </a:p>
                  </a:txBody>
                  <a:tcPr marT="546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635"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66,19</a:t>
                      </a:r>
                      <a:endParaRPr sz="850" u="none" cap="none" strike="noStrike">
                        <a:latin typeface="Verdana"/>
                        <a:ea typeface="Verdana"/>
                        <a:cs typeface="Verdana"/>
                        <a:sym typeface="Verdana"/>
                      </a:endParaRPr>
                    </a:p>
                  </a:txBody>
                  <a:tcPr marT="539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10604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67,99</a:t>
                      </a:r>
                      <a:endParaRPr sz="850" u="none" cap="none" strike="noStrike">
                        <a:latin typeface="Verdana"/>
                        <a:ea typeface="Verdana"/>
                        <a:cs typeface="Verdana"/>
                        <a:sym typeface="Verdana"/>
                      </a:endParaRPr>
                    </a:p>
                  </a:txBody>
                  <a:tcPr marT="539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171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35</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765"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64,23</a:t>
                      </a:r>
                      <a:endParaRPr sz="850" u="none" cap="none" strike="noStrike">
                        <a:latin typeface="Verdana"/>
                        <a:ea typeface="Verdana"/>
                        <a:cs typeface="Verdana"/>
                        <a:sym typeface="Verdana"/>
                      </a:endParaRPr>
                    </a:p>
                  </a:txBody>
                  <a:tcPr marT="387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8445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72,50</a:t>
                      </a:r>
                      <a:endParaRPr sz="850" u="none" cap="none" strike="noStrike">
                        <a:latin typeface="Verdana"/>
                        <a:ea typeface="Verdana"/>
                        <a:cs typeface="Verdana"/>
                        <a:sym typeface="Verdana"/>
                      </a:endParaRPr>
                    </a:p>
                  </a:txBody>
                  <a:tcPr marT="387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40</a:t>
                      </a:r>
                      <a:endParaRPr sz="850" u="none" cap="none" strike="noStrike">
                        <a:latin typeface="Verdana"/>
                        <a:ea typeface="Verdana"/>
                        <a:cs typeface="Verdana"/>
                        <a:sym typeface="Verdana"/>
                      </a:endParaRPr>
                    </a:p>
                  </a:txBody>
                  <a:tcPr marT="412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765"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62,39</a:t>
                      </a:r>
                      <a:endParaRPr sz="850" u="none" cap="none" strike="noStrike">
                        <a:latin typeface="Verdana"/>
                        <a:ea typeface="Verdana"/>
                        <a:cs typeface="Verdana"/>
                        <a:sym typeface="Verdana"/>
                      </a:endParaRPr>
                    </a:p>
                  </a:txBody>
                  <a:tcPr marT="406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8191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76,50</a:t>
                      </a:r>
                      <a:endParaRPr sz="850" u="none" cap="none" strike="noStrike">
                        <a:latin typeface="Verdana"/>
                        <a:ea typeface="Verdana"/>
                        <a:cs typeface="Verdana"/>
                        <a:sym typeface="Verdana"/>
                      </a:endParaRPr>
                    </a:p>
                  </a:txBody>
                  <a:tcPr marT="406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936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45</a:t>
                      </a:r>
                      <a:endParaRPr sz="850" u="none" cap="none" strike="noStrike">
                        <a:latin typeface="Verdana"/>
                        <a:ea typeface="Verdana"/>
                        <a:cs typeface="Verdana"/>
                        <a:sym typeface="Verdana"/>
                      </a:endParaRPr>
                    </a:p>
                  </a:txBody>
                  <a:tcPr marT="387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635"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60,66</a:t>
                      </a:r>
                      <a:endParaRPr sz="850" u="none" cap="none" strike="noStrike">
                        <a:latin typeface="Verdana"/>
                        <a:ea typeface="Verdana"/>
                        <a:cs typeface="Verdana"/>
                        <a:sym typeface="Verdana"/>
                      </a:endParaRPr>
                    </a:p>
                  </a:txBody>
                  <a:tcPr marT="381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8001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80,07</a:t>
                      </a:r>
                      <a:endParaRPr sz="850" u="none" cap="none" strike="noStrike">
                        <a:latin typeface="Verdana"/>
                        <a:ea typeface="Verdana"/>
                        <a:cs typeface="Verdana"/>
                        <a:sym typeface="Verdana"/>
                      </a:endParaRPr>
                    </a:p>
                  </a:txBody>
                  <a:tcPr marT="381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171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50</a:t>
                      </a:r>
                      <a:endParaRPr sz="850" u="none" cap="none" strike="noStrike">
                        <a:latin typeface="Verdana"/>
                        <a:ea typeface="Verdana"/>
                        <a:cs typeface="Verdana"/>
                        <a:sym typeface="Verdana"/>
                      </a:endParaRPr>
                    </a:p>
                  </a:txBody>
                  <a:tcPr marT="514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765"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59,01</a:t>
                      </a:r>
                      <a:endParaRPr sz="850" u="none" cap="none" strike="noStrike">
                        <a:latin typeface="Verdana"/>
                        <a:ea typeface="Verdana"/>
                        <a:cs typeface="Verdana"/>
                        <a:sym typeface="Verdana"/>
                      </a:endParaRPr>
                    </a:p>
                  </a:txBody>
                  <a:tcPr marT="501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8763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83,25</a:t>
                      </a:r>
                      <a:endParaRPr sz="850" u="none" cap="none" strike="noStrike">
                        <a:latin typeface="Verdana"/>
                        <a:ea typeface="Verdana"/>
                        <a:cs typeface="Verdana"/>
                        <a:sym typeface="Verdana"/>
                      </a:endParaRPr>
                    </a:p>
                  </a:txBody>
                  <a:tcPr marT="501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55</a:t>
                      </a:r>
                      <a:endParaRPr sz="850" u="none" cap="none" strike="noStrike">
                        <a:latin typeface="Verdana"/>
                        <a:ea typeface="Verdana"/>
                        <a:cs typeface="Verdana"/>
                        <a:sym typeface="Verdana"/>
                      </a:endParaRPr>
                    </a:p>
                  </a:txBody>
                  <a:tcPr marT="400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57,43</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116204"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86,11</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936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60</a:t>
                      </a:r>
                      <a:endParaRPr sz="850" u="none" cap="none" strike="noStrike">
                        <a:latin typeface="Verdana"/>
                        <a:ea typeface="Verdana"/>
                        <a:cs typeface="Verdana"/>
                        <a:sym typeface="Verdana"/>
                      </a:endParaRPr>
                    </a:p>
                  </a:txBody>
                  <a:tcPr marT="247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55,91</a:t>
                      </a:r>
                      <a:endParaRPr sz="850" u="none" cap="none" strike="noStrike">
                        <a:latin typeface="Verdana"/>
                        <a:ea typeface="Verdana"/>
                        <a:cs typeface="Verdana"/>
                        <a:sym typeface="Verdana"/>
                      </a:endParaRPr>
                    </a:p>
                  </a:txBody>
                  <a:tcPr marT="241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8191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88,66</a:t>
                      </a:r>
                      <a:endParaRPr sz="850" u="none" cap="none" strike="noStrike">
                        <a:latin typeface="Verdana"/>
                        <a:ea typeface="Verdana"/>
                        <a:cs typeface="Verdana"/>
                        <a:sym typeface="Verdana"/>
                      </a:endParaRPr>
                    </a:p>
                  </a:txBody>
                  <a:tcPr marT="241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bl>
          </a:graphicData>
        </a:graphic>
      </p:graphicFrame>
      <p:graphicFrame>
        <p:nvGraphicFramePr>
          <p:cNvPr id="130" name="Google Shape;130;p5"/>
          <p:cNvGraphicFramePr/>
          <p:nvPr/>
        </p:nvGraphicFramePr>
        <p:xfrm>
          <a:off x="7735767" y="3465365"/>
          <a:ext cx="3000000" cy="3000000"/>
        </p:xfrm>
        <a:graphic>
          <a:graphicData uri="http://schemas.openxmlformats.org/drawingml/2006/table">
            <a:tbl>
              <a:tblPr bandRow="1" firstRow="1">
                <a:noFill/>
                <a:tableStyleId>{22A043E2-AC1B-4330-8B3F-02BD9994D19C}</a:tableStyleId>
              </a:tblPr>
              <a:tblGrid>
                <a:gridCol w="490225"/>
                <a:gridCol w="574675"/>
                <a:gridCol w="545475"/>
              </a:tblGrid>
              <a:tr h="228475">
                <a:tc>
                  <a:txBody>
                    <a:bodyPr/>
                    <a:lstStyle/>
                    <a:p>
                      <a:pPr indent="0" lvl="0" marL="0" marR="0" rtl="0" algn="ctr">
                        <a:lnSpc>
                          <a:spcPct val="100000"/>
                        </a:lnSpc>
                        <a:spcBef>
                          <a:spcPts val="0"/>
                        </a:spcBef>
                        <a:spcAft>
                          <a:spcPts val="0"/>
                        </a:spcAft>
                        <a:buNone/>
                      </a:pPr>
                      <a:r>
                        <a:rPr lang="en-US" sz="850" u="none" cap="none" strike="noStrike">
                          <a:solidFill>
                            <a:srgbClr val="01B6DC"/>
                          </a:solidFill>
                          <a:latin typeface="Verdana"/>
                          <a:ea typeface="Verdana"/>
                          <a:cs typeface="Verdana"/>
                          <a:sym typeface="Verdana"/>
                        </a:rPr>
                        <a:t>h (m)</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01B6DC"/>
                          </a:solidFill>
                          <a:latin typeface="Trebuchet MS"/>
                          <a:ea typeface="Trebuchet MS"/>
                          <a:cs typeface="Trebuchet MS"/>
                          <a:sym typeface="Trebuchet MS"/>
                        </a:rPr>
                        <a:t>α </a:t>
                      </a:r>
                      <a:r>
                        <a:rPr lang="en-US" sz="850" u="none" cap="none" strike="noStrike">
                          <a:solidFill>
                            <a:srgbClr val="01B6DC"/>
                          </a:solidFill>
                          <a:latin typeface="Verdana"/>
                          <a:ea typeface="Verdana"/>
                          <a:cs typeface="Verdana"/>
                          <a:sym typeface="Verdana"/>
                        </a:rPr>
                        <a:t>(</a:t>
                      </a:r>
                      <a:r>
                        <a:rPr lang="en-US" sz="700" u="none" cap="none" strike="noStrike">
                          <a:solidFill>
                            <a:srgbClr val="01B6DC"/>
                          </a:solidFill>
                          <a:latin typeface="Verdana"/>
                          <a:ea typeface="Verdana"/>
                          <a:cs typeface="Verdana"/>
                          <a:sym typeface="Verdana"/>
                        </a:rPr>
                        <a:t>grados</a:t>
                      </a:r>
                      <a:r>
                        <a:rPr lang="en-US" sz="850" u="none" cap="none" strike="noStrike">
                          <a:solidFill>
                            <a:srgbClr val="01B6DC"/>
                          </a:solidFill>
                          <a:latin typeface="Verdana"/>
                          <a:ea typeface="Verdana"/>
                          <a:cs typeface="Verdana"/>
                          <a:sym typeface="Verdana"/>
                        </a:rPr>
                        <a:t>)</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97155" rtl="0" algn="r">
                        <a:lnSpc>
                          <a:spcPct val="100000"/>
                        </a:lnSpc>
                        <a:spcBef>
                          <a:spcPts val="0"/>
                        </a:spcBef>
                        <a:spcAft>
                          <a:spcPts val="0"/>
                        </a:spcAft>
                        <a:buNone/>
                      </a:pPr>
                      <a:r>
                        <a:rPr lang="en-US" sz="850" u="none" cap="none" strike="noStrike">
                          <a:solidFill>
                            <a:srgbClr val="01B6DC"/>
                          </a:solidFill>
                          <a:latin typeface="Verdana"/>
                          <a:ea typeface="Verdana"/>
                          <a:cs typeface="Verdana"/>
                          <a:sym typeface="Verdana"/>
                        </a:rPr>
                        <a:t>r (m)</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9677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a:t>
                      </a:r>
                      <a:endParaRPr sz="850" u="none" cap="none" strike="noStrike">
                        <a:latin typeface="Verdana"/>
                        <a:ea typeface="Verdana"/>
                        <a:cs typeface="Verdana"/>
                        <a:sym typeface="Verdana"/>
                      </a:endParaRPr>
                    </a:p>
                  </a:txBody>
                  <a:tcPr marT="438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76,36</a:t>
                      </a:r>
                      <a:endParaRPr sz="850" u="none" cap="none" strike="noStrike">
                        <a:latin typeface="Verdana"/>
                        <a:ea typeface="Verdana"/>
                        <a:cs typeface="Verdana"/>
                        <a:sym typeface="Verdana"/>
                      </a:endParaRPr>
                    </a:p>
                  </a:txBody>
                  <a:tcPr marT="431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9715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20,61</a:t>
                      </a:r>
                      <a:endParaRPr sz="850" u="none" cap="none" strike="noStrike">
                        <a:latin typeface="Verdana"/>
                        <a:ea typeface="Verdana"/>
                        <a:cs typeface="Verdana"/>
                        <a:sym typeface="Verdana"/>
                      </a:endParaRPr>
                    </a:p>
                  </a:txBody>
                  <a:tcPr marT="431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10</a:t>
                      </a:r>
                      <a:endParaRPr sz="850" u="none" cap="none" strike="noStrike">
                        <a:latin typeface="Verdana"/>
                        <a:ea typeface="Verdana"/>
                        <a:cs typeface="Verdana"/>
                        <a:sym typeface="Verdana"/>
                      </a:endParaRPr>
                    </a:p>
                  </a:txBody>
                  <a:tcPr marT="527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70,63</a:t>
                      </a:r>
                      <a:endParaRPr sz="850" u="none" cap="none" strike="noStrike">
                        <a:latin typeface="Verdana"/>
                        <a:ea typeface="Verdana"/>
                        <a:cs typeface="Verdana"/>
                        <a:sym typeface="Verdana"/>
                      </a:endParaRPr>
                    </a:p>
                  </a:txBody>
                  <a:tcPr marT="520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8445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28,45</a:t>
                      </a:r>
                      <a:endParaRPr sz="850" u="none" cap="none" strike="noStrike">
                        <a:latin typeface="Verdana"/>
                        <a:ea typeface="Verdana"/>
                        <a:cs typeface="Verdana"/>
                        <a:sym typeface="Verdana"/>
                      </a:endParaRPr>
                    </a:p>
                  </a:txBody>
                  <a:tcPr marT="520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94400">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15</a:t>
                      </a:r>
                      <a:endParaRPr sz="850" u="none" cap="none" strike="noStrike">
                        <a:latin typeface="Verdana"/>
                        <a:ea typeface="Verdana"/>
                        <a:cs typeface="Verdana"/>
                        <a:sym typeface="Verdana"/>
                      </a:endParaRPr>
                    </a:p>
                  </a:txBody>
                  <a:tcPr marT="374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66,19</a:t>
                      </a:r>
                      <a:endParaRPr sz="850" u="none" cap="none" strike="noStrike">
                        <a:latin typeface="Verdana"/>
                        <a:ea typeface="Verdana"/>
                        <a:cs typeface="Verdana"/>
                        <a:sym typeface="Verdana"/>
                      </a:endParaRPr>
                    </a:p>
                  </a:txBody>
                  <a:tcPr marT="368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8382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33,99</a:t>
                      </a:r>
                      <a:endParaRPr sz="850" u="none" cap="none" strike="noStrike">
                        <a:latin typeface="Verdana"/>
                        <a:ea typeface="Verdana"/>
                        <a:cs typeface="Verdana"/>
                        <a:sym typeface="Verdana"/>
                      </a:endParaRPr>
                    </a:p>
                  </a:txBody>
                  <a:tcPr marT="368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20</a:t>
                      </a:r>
                      <a:endParaRPr sz="850" u="none" cap="none" strike="noStrike">
                        <a:latin typeface="Verdana"/>
                        <a:ea typeface="Verdana"/>
                        <a:cs typeface="Verdana"/>
                        <a:sym typeface="Verdana"/>
                      </a:endParaRPr>
                    </a:p>
                  </a:txBody>
                  <a:tcPr marT="495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62,40</a:t>
                      </a:r>
                      <a:endParaRPr sz="850" u="none" cap="none" strike="noStrike">
                        <a:latin typeface="Verdana"/>
                        <a:ea typeface="Verdana"/>
                        <a:cs typeface="Verdana"/>
                        <a:sym typeface="Verdana"/>
                      </a:endParaRPr>
                    </a:p>
                  </a:txBody>
                  <a:tcPr marT="482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8763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38,25</a:t>
                      </a:r>
                      <a:endParaRPr sz="850" u="none" cap="none" strike="noStrike">
                        <a:latin typeface="Verdana"/>
                        <a:ea typeface="Verdana"/>
                        <a:cs typeface="Verdana"/>
                        <a:sym typeface="Verdana"/>
                      </a:endParaRPr>
                    </a:p>
                  </a:txBody>
                  <a:tcPr marT="482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854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25</a:t>
                      </a:r>
                      <a:endParaRPr sz="850" u="none" cap="none" strike="noStrike">
                        <a:latin typeface="Verdana"/>
                        <a:ea typeface="Verdana"/>
                        <a:cs typeface="Verdana"/>
                        <a:sym typeface="Verdana"/>
                      </a:endParaRPr>
                    </a:p>
                  </a:txBody>
                  <a:tcPr marT="343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765"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59,01</a:t>
                      </a:r>
                      <a:endParaRPr sz="850" u="none" cap="none" strike="noStrike">
                        <a:latin typeface="Verdana"/>
                        <a:ea typeface="Verdana"/>
                        <a:cs typeface="Verdana"/>
                        <a:sym typeface="Verdana"/>
                      </a:endParaRPr>
                    </a:p>
                  </a:txBody>
                  <a:tcPr marT="330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9842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41,63</a:t>
                      </a:r>
                      <a:endParaRPr sz="850" u="none" cap="none" strike="noStrike">
                        <a:latin typeface="Verdana"/>
                        <a:ea typeface="Verdana"/>
                        <a:cs typeface="Verdana"/>
                        <a:sym typeface="Verdana"/>
                      </a:endParaRPr>
                    </a:p>
                  </a:txBody>
                  <a:tcPr marT="330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30</a:t>
                      </a:r>
                      <a:endParaRPr sz="850" u="none" cap="none" strike="noStrike">
                        <a:latin typeface="Verdana"/>
                        <a:ea typeface="Verdana"/>
                        <a:cs typeface="Verdana"/>
                        <a:sym typeface="Verdana"/>
                      </a:endParaRPr>
                    </a:p>
                  </a:txBody>
                  <a:tcPr marT="546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55,91</a:t>
                      </a:r>
                      <a:endParaRPr sz="850" u="none" cap="none" strike="noStrike">
                        <a:latin typeface="Verdana"/>
                        <a:ea typeface="Verdana"/>
                        <a:cs typeface="Verdana"/>
                        <a:sym typeface="Verdana"/>
                      </a:endParaRPr>
                    </a:p>
                  </a:txBody>
                  <a:tcPr marT="539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9779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44,33</a:t>
                      </a:r>
                      <a:endParaRPr sz="850" u="none" cap="none" strike="noStrike">
                        <a:latin typeface="Verdana"/>
                        <a:ea typeface="Verdana"/>
                        <a:cs typeface="Verdana"/>
                        <a:sym typeface="Verdana"/>
                      </a:endParaRPr>
                    </a:p>
                  </a:txBody>
                  <a:tcPr marT="539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171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35</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765"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53,02</a:t>
                      </a:r>
                      <a:endParaRPr sz="850" u="none" cap="none" strike="noStrike">
                        <a:latin typeface="Verdana"/>
                        <a:ea typeface="Verdana"/>
                        <a:cs typeface="Verdana"/>
                        <a:sym typeface="Verdana"/>
                      </a:endParaRPr>
                    </a:p>
                  </a:txBody>
                  <a:tcPr marT="387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7810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46,49</a:t>
                      </a:r>
                      <a:endParaRPr sz="850" u="none" cap="none" strike="noStrike">
                        <a:latin typeface="Verdana"/>
                        <a:ea typeface="Verdana"/>
                        <a:cs typeface="Verdana"/>
                        <a:sym typeface="Verdana"/>
                      </a:endParaRPr>
                    </a:p>
                  </a:txBody>
                  <a:tcPr marT="387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40</a:t>
                      </a:r>
                      <a:endParaRPr sz="850" u="none" cap="none" strike="noStrike">
                        <a:latin typeface="Verdana"/>
                        <a:ea typeface="Verdana"/>
                        <a:cs typeface="Verdana"/>
                        <a:sym typeface="Verdana"/>
                      </a:endParaRPr>
                    </a:p>
                  </a:txBody>
                  <a:tcPr marT="412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50,30</a:t>
                      </a:r>
                      <a:endParaRPr sz="850" u="none" cap="none" strike="noStrike">
                        <a:latin typeface="Verdana"/>
                        <a:ea typeface="Verdana"/>
                        <a:cs typeface="Verdana"/>
                        <a:sym typeface="Verdana"/>
                      </a:endParaRPr>
                    </a:p>
                  </a:txBody>
                  <a:tcPr marT="406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9969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48,18</a:t>
                      </a:r>
                      <a:endParaRPr sz="850" u="none" cap="none" strike="noStrike">
                        <a:latin typeface="Verdana"/>
                        <a:ea typeface="Verdana"/>
                        <a:cs typeface="Verdana"/>
                        <a:sym typeface="Verdana"/>
                      </a:endParaRPr>
                    </a:p>
                  </a:txBody>
                  <a:tcPr marT="406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9362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45</a:t>
                      </a:r>
                      <a:endParaRPr sz="850" u="none" cap="none" strike="noStrike">
                        <a:latin typeface="Verdana"/>
                        <a:ea typeface="Verdana"/>
                        <a:cs typeface="Verdana"/>
                        <a:sym typeface="Verdana"/>
                      </a:endParaRPr>
                    </a:p>
                  </a:txBody>
                  <a:tcPr marT="387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47,70</a:t>
                      </a:r>
                      <a:endParaRPr sz="850" u="none" cap="none" strike="noStrike">
                        <a:latin typeface="Verdana"/>
                        <a:ea typeface="Verdana"/>
                        <a:cs typeface="Verdana"/>
                        <a:sym typeface="Verdana"/>
                      </a:endParaRPr>
                    </a:p>
                  </a:txBody>
                  <a:tcPr marT="381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7810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49,46</a:t>
                      </a:r>
                      <a:endParaRPr sz="850" u="none" cap="none" strike="noStrike">
                        <a:latin typeface="Verdana"/>
                        <a:ea typeface="Verdana"/>
                        <a:cs typeface="Verdana"/>
                        <a:sym typeface="Verdana"/>
                      </a:endParaRPr>
                    </a:p>
                  </a:txBody>
                  <a:tcPr marT="381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45775">
                <a:tc>
                  <a:txBody>
                    <a:bodyPr/>
                    <a:lstStyle/>
                    <a:p>
                      <a:pPr indent="0" lvl="0" marL="0" marR="2540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50</a:t>
                      </a:r>
                      <a:endParaRPr sz="850" u="none" cap="none" strike="noStrike">
                        <a:latin typeface="Verdana"/>
                        <a:ea typeface="Verdana"/>
                        <a:cs typeface="Verdana"/>
                        <a:sym typeface="Verdana"/>
                      </a:endParaRPr>
                    </a:p>
                  </a:txBody>
                  <a:tcPr marT="514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45,21</a:t>
                      </a:r>
                      <a:endParaRPr sz="850" u="none" cap="none" strike="noStrike">
                        <a:latin typeface="Verdana"/>
                        <a:ea typeface="Verdana"/>
                        <a:cs typeface="Verdana"/>
                        <a:sym typeface="Verdana"/>
                      </a:endParaRPr>
                    </a:p>
                  </a:txBody>
                  <a:tcPr marT="501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0" marR="85725"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50,37</a:t>
                      </a:r>
                      <a:endParaRPr sz="850" u="none" cap="none" strike="noStrike">
                        <a:latin typeface="Verdana"/>
                        <a:ea typeface="Verdana"/>
                        <a:cs typeface="Verdana"/>
                        <a:sym typeface="Verdana"/>
                      </a:endParaRPr>
                    </a:p>
                  </a:txBody>
                  <a:tcPr marT="501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bl>
          </a:graphicData>
        </a:graphic>
      </p:graphicFrame>
      <p:graphicFrame>
        <p:nvGraphicFramePr>
          <p:cNvPr id="131" name="Google Shape;131;p5"/>
          <p:cNvGraphicFramePr/>
          <p:nvPr/>
        </p:nvGraphicFramePr>
        <p:xfrm>
          <a:off x="6425762" y="3464566"/>
          <a:ext cx="3000000" cy="3000000"/>
        </p:xfrm>
        <a:graphic>
          <a:graphicData uri="http://schemas.openxmlformats.org/drawingml/2006/table">
            <a:tbl>
              <a:tblPr bandRow="1" firstRow="1">
                <a:noFill/>
                <a:tableStyleId>{22A043E2-AC1B-4330-8B3F-02BD9994D19C}</a:tableStyleId>
              </a:tblPr>
              <a:tblGrid>
                <a:gridCol w="490225"/>
                <a:gridCol w="574675"/>
              </a:tblGrid>
              <a:tr h="228450">
                <a:tc>
                  <a:txBody>
                    <a:bodyPr/>
                    <a:lstStyle/>
                    <a:p>
                      <a:pPr indent="0" lvl="0" marL="0" marR="84455" rtl="0" algn="r">
                        <a:lnSpc>
                          <a:spcPct val="100000"/>
                        </a:lnSpc>
                        <a:spcBef>
                          <a:spcPts val="0"/>
                        </a:spcBef>
                        <a:spcAft>
                          <a:spcPts val="0"/>
                        </a:spcAft>
                        <a:buNone/>
                      </a:pPr>
                      <a:r>
                        <a:rPr lang="en-US" sz="850" u="none" cap="none" strike="noStrike">
                          <a:solidFill>
                            <a:srgbClr val="01B6DC"/>
                          </a:solidFill>
                          <a:latin typeface="Verdana"/>
                          <a:ea typeface="Verdana"/>
                          <a:cs typeface="Verdana"/>
                          <a:sym typeface="Verdana"/>
                        </a:rPr>
                        <a:t>h (m)</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01B6DC"/>
                          </a:solidFill>
                          <a:latin typeface="Verdana"/>
                          <a:ea typeface="Verdana"/>
                          <a:cs typeface="Verdana"/>
                          <a:sym typeface="Verdana"/>
                        </a:rPr>
                        <a:t>r (m)</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05800">
                <a:tc>
                  <a:txBody>
                    <a:bodyPr/>
                    <a:lstStyle/>
                    <a:p>
                      <a:pPr indent="0" lvl="0" marL="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2</a:t>
                      </a:r>
                      <a:endParaRPr sz="850" u="none" cap="none" strike="noStrike">
                        <a:latin typeface="Verdana"/>
                        <a:ea typeface="Verdana"/>
                        <a:cs typeface="Verdana"/>
                        <a:sym typeface="Verdana"/>
                      </a:endParaRPr>
                    </a:p>
                  </a:txBody>
                  <a:tcPr marT="438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765"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19,89</a:t>
                      </a:r>
                      <a:endParaRPr sz="850" u="none" cap="none" strike="noStrike">
                        <a:latin typeface="Verdana"/>
                        <a:ea typeface="Verdana"/>
                        <a:cs typeface="Verdana"/>
                        <a:sym typeface="Verdana"/>
                      </a:endParaRPr>
                    </a:p>
                  </a:txBody>
                  <a:tcPr marT="431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a:t>
                      </a:r>
                      <a:endParaRPr sz="850" u="none" cap="none" strike="noStrike">
                        <a:latin typeface="Verdana"/>
                        <a:ea typeface="Verdana"/>
                        <a:cs typeface="Verdana"/>
                        <a:sym typeface="Verdana"/>
                      </a:endParaRPr>
                    </a:p>
                  </a:txBody>
                  <a:tcPr marT="438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31,22</a:t>
                      </a:r>
                      <a:endParaRPr sz="850" u="none" cap="none" strike="noStrike">
                        <a:latin typeface="Verdana"/>
                        <a:ea typeface="Verdana"/>
                        <a:cs typeface="Verdana"/>
                        <a:sym typeface="Verdana"/>
                      </a:endParaRPr>
                    </a:p>
                  </a:txBody>
                  <a:tcPr marT="431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94400">
                <a:tc>
                  <a:txBody>
                    <a:bodyPr/>
                    <a:lstStyle/>
                    <a:p>
                      <a:pPr indent="0" lvl="0" marL="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7</a:t>
                      </a:r>
                      <a:endParaRPr sz="850" u="none" cap="none" strike="noStrike">
                        <a:latin typeface="Verdana"/>
                        <a:ea typeface="Verdana"/>
                        <a:cs typeface="Verdana"/>
                        <a:sym typeface="Verdana"/>
                      </a:endParaRPr>
                    </a:p>
                  </a:txBody>
                  <a:tcPr marT="285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765"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37,22</a:t>
                      </a:r>
                      <a:endParaRPr sz="850" u="none" cap="none" strike="noStrike">
                        <a:latin typeface="Verdana"/>
                        <a:ea typeface="Verdana"/>
                        <a:cs typeface="Verdana"/>
                        <a:sym typeface="Verdana"/>
                      </a:endParaRPr>
                    </a:p>
                  </a:txBody>
                  <a:tcPr marT="279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10</a:t>
                      </a:r>
                      <a:endParaRPr sz="850" u="none" cap="none" strike="noStrike">
                        <a:latin typeface="Verdana"/>
                        <a:ea typeface="Verdana"/>
                        <a:cs typeface="Verdana"/>
                        <a:sym typeface="Verdana"/>
                      </a:endParaRPr>
                    </a:p>
                  </a:txBody>
                  <a:tcPr marT="406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43,58</a:t>
                      </a:r>
                      <a:endParaRPr sz="850" u="none" cap="none" strike="noStrike">
                        <a:latin typeface="Verdana"/>
                        <a:ea typeface="Verdana"/>
                        <a:cs typeface="Verdana"/>
                        <a:sym typeface="Verdana"/>
                      </a:endParaRPr>
                    </a:p>
                  </a:txBody>
                  <a:tcPr marT="393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185425">
                <a:tc>
                  <a:txBody>
                    <a:bodyPr/>
                    <a:lstStyle/>
                    <a:p>
                      <a:pPr indent="0" lvl="0" marL="0" marR="132080" rtl="0" algn="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13,4</a:t>
                      </a:r>
                      <a:endParaRPr sz="850" u="none" cap="none" strike="noStrike">
                        <a:latin typeface="Verdana"/>
                        <a:ea typeface="Verdana"/>
                        <a:cs typeface="Verdana"/>
                        <a:sym typeface="Verdana"/>
                      </a:endParaRPr>
                    </a:p>
                  </a:txBody>
                  <a:tcPr marT="247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50</a:t>
                      </a:r>
                      <a:endParaRPr sz="850" u="none" cap="none" strike="noStrike">
                        <a:latin typeface="Verdana"/>
                        <a:ea typeface="Verdana"/>
                        <a:cs typeface="Verdana"/>
                        <a:sym typeface="Verdana"/>
                      </a:endParaRPr>
                    </a:p>
                  </a:txBody>
                  <a:tcPr marT="241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20</a:t>
                      </a:r>
                      <a:endParaRPr sz="850" u="none" cap="none" strike="noStrike">
                        <a:latin typeface="Verdana"/>
                        <a:ea typeface="Verdana"/>
                        <a:cs typeface="Verdana"/>
                        <a:sym typeface="Verdana"/>
                      </a:endParaRPr>
                    </a:p>
                  </a:txBody>
                  <a:tcPr marT="4572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1651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50</a:t>
                      </a:r>
                      <a:endParaRPr sz="850" u="none" cap="none" strike="noStrike">
                        <a:latin typeface="Verdana"/>
                        <a:ea typeface="Verdana"/>
                        <a:cs typeface="Verdana"/>
                        <a:sym typeface="Verdana"/>
                      </a:endParaRPr>
                    </a:p>
                  </a:txBody>
                  <a:tcPr marT="450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17125">
                <a:tc>
                  <a:txBody>
                    <a:bodyPr/>
                    <a:lstStyle/>
                    <a:p>
                      <a:pPr indent="0" lvl="0" marL="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30</a:t>
                      </a:r>
                      <a:endParaRPr sz="850" u="none" cap="none" strike="noStrike">
                        <a:latin typeface="Verdana"/>
                        <a:ea typeface="Verdana"/>
                        <a:cs typeface="Verdana"/>
                        <a:sym typeface="Verdana"/>
                      </a:endParaRPr>
                    </a:p>
                  </a:txBody>
                  <a:tcPr marT="304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50</a:t>
                      </a:r>
                      <a:endParaRPr sz="850" u="none" cap="none" strike="noStrike">
                        <a:latin typeface="Verdana"/>
                        <a:ea typeface="Verdana"/>
                        <a:cs typeface="Verdana"/>
                        <a:sym typeface="Verdana"/>
                      </a:endParaRPr>
                    </a:p>
                  </a:txBody>
                  <a:tcPr marT="298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21525">
                <a:tc>
                  <a:txBody>
                    <a:bodyPr/>
                    <a:lstStyle/>
                    <a:p>
                      <a:pPr indent="0" lvl="0" marL="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40</a:t>
                      </a:r>
                      <a:endParaRPr sz="850" u="none" cap="none" strike="noStrike">
                        <a:latin typeface="Verdana"/>
                        <a:ea typeface="Verdana"/>
                        <a:cs typeface="Verdana"/>
                        <a:sym typeface="Verdana"/>
                      </a:endParaRPr>
                    </a:p>
                  </a:txBody>
                  <a:tcPr marT="19675"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50</a:t>
                      </a:r>
                      <a:endParaRPr sz="850" u="none" cap="none" strike="noStrike">
                        <a:latin typeface="Verdana"/>
                        <a:ea typeface="Verdana"/>
                        <a:cs typeface="Verdana"/>
                        <a:sym typeface="Verdana"/>
                      </a:endParaRPr>
                    </a:p>
                  </a:txBody>
                  <a:tcPr marT="190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r h="216325">
                <a:tc>
                  <a:txBody>
                    <a:bodyPr/>
                    <a:lstStyle/>
                    <a:p>
                      <a:pPr indent="0" lvl="0" marL="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50</a:t>
                      </a:r>
                      <a:endParaRPr sz="850" u="none" cap="none" strike="noStrike">
                        <a:latin typeface="Verdana"/>
                        <a:ea typeface="Verdana"/>
                        <a:cs typeface="Verdana"/>
                        <a:sym typeface="Verdana"/>
                      </a:endParaRPr>
                    </a:p>
                  </a:txBody>
                  <a:tcPr marT="445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c>
                  <a:txBody>
                    <a:bodyPr/>
                    <a:lstStyle/>
                    <a:p>
                      <a:pPr indent="0" lvl="0" marL="24130" marR="0" rtl="0" algn="ctr">
                        <a:lnSpc>
                          <a:spcPct val="100000"/>
                        </a:lnSpc>
                        <a:spcBef>
                          <a:spcPts val="0"/>
                        </a:spcBef>
                        <a:spcAft>
                          <a:spcPts val="0"/>
                        </a:spcAft>
                        <a:buNone/>
                      </a:pPr>
                      <a:r>
                        <a:rPr lang="en-US" sz="850" u="none" cap="none" strike="noStrike">
                          <a:solidFill>
                            <a:srgbClr val="445157"/>
                          </a:solidFill>
                          <a:latin typeface="Verdana"/>
                          <a:ea typeface="Verdana"/>
                          <a:cs typeface="Verdana"/>
                          <a:sym typeface="Verdana"/>
                        </a:rPr>
                        <a:t>50</a:t>
                      </a:r>
                      <a:endParaRPr sz="850" u="none" cap="none" strike="noStrike">
                        <a:latin typeface="Verdana"/>
                        <a:ea typeface="Verdana"/>
                        <a:cs typeface="Verdana"/>
                        <a:sym typeface="Verdana"/>
                      </a:endParaRPr>
                    </a:p>
                  </a:txBody>
                  <a:tcPr marT="3800" marB="0" marR="0" marL="0">
                    <a:lnL cap="flat" cmpd="sng" w="19050">
                      <a:solidFill>
                        <a:srgbClr val="01B6DC"/>
                      </a:solidFill>
                      <a:prstDash val="solid"/>
                      <a:round/>
                      <a:headEnd len="sm" w="sm" type="none"/>
                      <a:tailEnd len="sm" w="sm" type="none"/>
                    </a:lnL>
                    <a:lnR cap="flat" cmpd="sng" w="19050">
                      <a:solidFill>
                        <a:srgbClr val="01B6DC"/>
                      </a:solidFill>
                      <a:prstDash val="solid"/>
                      <a:round/>
                      <a:headEnd len="sm" w="sm" type="none"/>
                      <a:tailEnd len="sm" w="sm" type="none"/>
                    </a:lnR>
                    <a:lnT cap="flat" cmpd="sng" w="19050">
                      <a:solidFill>
                        <a:srgbClr val="01B6DC"/>
                      </a:solidFill>
                      <a:prstDash val="solid"/>
                      <a:round/>
                      <a:headEnd len="sm" w="sm" type="none"/>
                      <a:tailEnd len="sm" w="sm" type="none"/>
                    </a:lnT>
                    <a:lnB cap="flat" cmpd="sng" w="19050">
                      <a:solidFill>
                        <a:srgbClr val="01B6DC"/>
                      </a:solidFill>
                      <a:prstDash val="solid"/>
                      <a:round/>
                      <a:headEnd len="sm" w="sm" type="none"/>
                      <a:tailEnd len="sm" w="sm" type="none"/>
                    </a:lnB>
                  </a:tcPr>
                </a:tc>
              </a:tr>
            </a:tbl>
          </a:graphicData>
        </a:graphic>
      </p:graphicFrame>
      <p:sp>
        <p:nvSpPr>
          <p:cNvPr id="132" name="Google Shape;132;p5"/>
          <p:cNvSpPr txBox="1"/>
          <p:nvPr/>
        </p:nvSpPr>
        <p:spPr>
          <a:xfrm>
            <a:off x="6459822" y="3067654"/>
            <a:ext cx="1021715" cy="340995"/>
          </a:xfrm>
          <a:prstGeom prst="rect">
            <a:avLst/>
          </a:prstGeom>
          <a:noFill/>
          <a:ln>
            <a:noFill/>
          </a:ln>
        </p:spPr>
        <p:txBody>
          <a:bodyPr anchorCtr="0" anchor="t" bIns="0" lIns="0" spcFirstLastPara="1" rIns="0" wrap="square" tIns="12050">
            <a:spAutoFit/>
          </a:bodyPr>
          <a:lstStyle/>
          <a:p>
            <a:pPr indent="229870" lvl="0" marL="12700" marR="5080" rtl="0" algn="l">
              <a:lnSpc>
                <a:spcPct val="121700"/>
              </a:lnSpc>
              <a:spcBef>
                <a:spcPts val="0"/>
              </a:spcBef>
              <a:spcAft>
                <a:spcPts val="0"/>
              </a:spcAft>
              <a:buNone/>
            </a:pPr>
            <a:r>
              <a:rPr lang="en-US" sz="850">
                <a:solidFill>
                  <a:srgbClr val="445157"/>
                </a:solidFill>
                <a:latin typeface="Verdana"/>
                <a:ea typeface="Verdana"/>
                <a:cs typeface="Verdana"/>
                <a:sym typeface="Verdana"/>
              </a:rPr>
              <a:t>ROLLING  SPHERE METHOD</a:t>
            </a:r>
            <a:endParaRPr sz="850">
              <a:solidFill>
                <a:schemeClr val="dk1"/>
              </a:solidFill>
              <a:latin typeface="Verdana"/>
              <a:ea typeface="Verdana"/>
              <a:cs typeface="Verdana"/>
              <a:sym typeface="Verdana"/>
            </a:endParaRPr>
          </a:p>
        </p:txBody>
      </p:sp>
      <p:sp>
        <p:nvSpPr>
          <p:cNvPr id="133" name="Google Shape;133;p5"/>
          <p:cNvSpPr txBox="1"/>
          <p:nvPr/>
        </p:nvSpPr>
        <p:spPr>
          <a:xfrm>
            <a:off x="7676470" y="3250307"/>
            <a:ext cx="1762125" cy="158115"/>
          </a:xfrm>
          <a:prstGeom prst="rect">
            <a:avLst/>
          </a:prstGeom>
          <a:noFill/>
          <a:ln>
            <a:noFill/>
          </a:ln>
        </p:spPr>
        <p:txBody>
          <a:bodyPr anchorCtr="0" anchor="t" bIns="0" lIns="0" spcFirstLastPara="1" rIns="0" wrap="square" tIns="15225">
            <a:spAutoFit/>
          </a:bodyPr>
          <a:lstStyle/>
          <a:p>
            <a:pPr indent="0" lvl="0" marL="12700" marR="0" rtl="0" algn="l">
              <a:lnSpc>
                <a:spcPct val="100000"/>
              </a:lnSpc>
              <a:spcBef>
                <a:spcPts val="0"/>
              </a:spcBef>
              <a:spcAft>
                <a:spcPts val="0"/>
              </a:spcAft>
              <a:buNone/>
            </a:pPr>
            <a:r>
              <a:rPr lang="en-US" sz="850">
                <a:solidFill>
                  <a:srgbClr val="445157"/>
                </a:solidFill>
                <a:latin typeface="Verdana"/>
                <a:ea typeface="Verdana"/>
                <a:cs typeface="Verdana"/>
                <a:sym typeface="Verdana"/>
              </a:rPr>
              <a:t>PROTECTION ANGLE METHOD</a:t>
            </a:r>
            <a:endParaRPr sz="850">
              <a:solidFill>
                <a:schemeClr val="dk1"/>
              </a:solidFill>
              <a:latin typeface="Verdana"/>
              <a:ea typeface="Verdana"/>
              <a:cs typeface="Verdana"/>
              <a:sym typeface="Verdana"/>
            </a:endParaRPr>
          </a:p>
        </p:txBody>
      </p:sp>
      <p:sp>
        <p:nvSpPr>
          <p:cNvPr id="134" name="Google Shape;134;p5"/>
          <p:cNvSpPr txBox="1"/>
          <p:nvPr/>
        </p:nvSpPr>
        <p:spPr>
          <a:xfrm>
            <a:off x="7405686" y="2824663"/>
            <a:ext cx="1001394" cy="180340"/>
          </a:xfrm>
          <a:prstGeom prst="rect">
            <a:avLst/>
          </a:prstGeom>
          <a:noFill/>
          <a:ln>
            <a:noFill/>
          </a:ln>
        </p:spPr>
        <p:txBody>
          <a:bodyPr anchorCtr="0" anchor="t" bIns="0" lIns="0" spcFirstLastPara="1" rIns="0" wrap="square" tIns="14600">
            <a:spAutoFit/>
          </a:bodyPr>
          <a:lstStyle/>
          <a:p>
            <a:pPr indent="0" lvl="0" marL="12700" marR="0" rtl="0" algn="l">
              <a:lnSpc>
                <a:spcPct val="100000"/>
              </a:lnSpc>
              <a:spcBef>
                <a:spcPts val="0"/>
              </a:spcBef>
              <a:spcAft>
                <a:spcPts val="0"/>
              </a:spcAft>
              <a:buNone/>
            </a:pPr>
            <a:r>
              <a:rPr lang="en-US" sz="1000">
                <a:solidFill>
                  <a:srgbClr val="004BBA"/>
                </a:solidFill>
                <a:latin typeface="Verdana"/>
                <a:ea typeface="Verdana"/>
                <a:cs typeface="Verdana"/>
                <a:sym typeface="Verdana"/>
              </a:rPr>
              <a:t>DDCE 50 PLUS</a:t>
            </a:r>
            <a:endParaRPr sz="1000">
              <a:solidFill>
                <a:schemeClr val="dk1"/>
              </a:solidFill>
              <a:latin typeface="Verdana"/>
              <a:ea typeface="Verdana"/>
              <a:cs typeface="Verdana"/>
              <a:sym typeface="Verdana"/>
            </a:endParaRPr>
          </a:p>
        </p:txBody>
      </p:sp>
      <p:sp>
        <p:nvSpPr>
          <p:cNvPr id="135" name="Google Shape;135;p5"/>
          <p:cNvSpPr/>
          <p:nvPr/>
        </p:nvSpPr>
        <p:spPr>
          <a:xfrm>
            <a:off x="7036866" y="1732287"/>
            <a:ext cx="1712404" cy="103612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5"/>
          <p:cNvSpPr txBox="1"/>
          <p:nvPr>
            <p:ph type="title"/>
          </p:nvPr>
        </p:nvSpPr>
        <p:spPr>
          <a:xfrm>
            <a:off x="752635" y="235202"/>
            <a:ext cx="1068641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3. design and protection area through the different products</a:t>
            </a:r>
            <a:endParaRPr sz="2800"/>
          </a:p>
        </p:txBody>
      </p:sp>
      <p:sp>
        <p:nvSpPr>
          <p:cNvPr id="137" name="Google Shape;137;p5"/>
          <p:cNvSpPr txBox="1"/>
          <p:nvPr/>
        </p:nvSpPr>
        <p:spPr>
          <a:xfrm>
            <a:off x="481356" y="6333287"/>
            <a:ext cx="195580" cy="245745"/>
          </a:xfrm>
          <a:prstGeom prst="rect">
            <a:avLst/>
          </a:prstGeom>
          <a:noFill/>
          <a:ln>
            <a:noFill/>
          </a:ln>
        </p:spPr>
        <p:txBody>
          <a:bodyPr anchorCtr="0" anchor="t" bIns="0" lIns="0" spcFirstLastPara="1" rIns="0" wrap="square" tIns="11425">
            <a:spAutoFit/>
          </a:bodyPr>
          <a:lstStyle/>
          <a:p>
            <a:pPr indent="0" lvl="0" marL="38100" marR="0" rtl="0" algn="l">
              <a:lnSpc>
                <a:spcPct val="100000"/>
              </a:lnSpc>
              <a:spcBef>
                <a:spcPts val="0"/>
              </a:spcBef>
              <a:spcAft>
                <a:spcPts val="0"/>
              </a:spcAft>
              <a:buNone/>
            </a:pPr>
            <a:r>
              <a:rPr lang="en-US" sz="1400">
                <a:solidFill>
                  <a:schemeClr val="dk1"/>
                </a:solidFill>
                <a:latin typeface="Verdana"/>
                <a:ea typeface="Verdana"/>
                <a:cs typeface="Verdana"/>
                <a:sym typeface="Verdana"/>
              </a:rPr>
              <a:t>8</a:t>
            </a:r>
            <a:endParaRPr sz="1400">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1" name="Shape 141"/>
        <p:cNvGrpSpPr/>
        <p:nvPr/>
      </p:nvGrpSpPr>
      <p:grpSpPr>
        <a:xfrm>
          <a:off x="0" y="0"/>
          <a:ext cx="0" cy="0"/>
          <a:chOff x="0" y="0"/>
          <a:chExt cx="0" cy="0"/>
        </a:xfrm>
      </p:grpSpPr>
      <p:grpSp>
        <p:nvGrpSpPr>
          <p:cNvPr id="142" name="Google Shape;142;p6"/>
          <p:cNvGrpSpPr/>
          <p:nvPr/>
        </p:nvGrpSpPr>
        <p:grpSpPr>
          <a:xfrm>
            <a:off x="523520" y="1574154"/>
            <a:ext cx="3930712" cy="4764493"/>
            <a:chOff x="523520" y="1574154"/>
            <a:chExt cx="3930712" cy="4764493"/>
          </a:xfrm>
        </p:grpSpPr>
        <p:sp>
          <p:nvSpPr>
            <p:cNvPr id="143" name="Google Shape;143;p6"/>
            <p:cNvSpPr/>
            <p:nvPr/>
          </p:nvSpPr>
          <p:spPr>
            <a:xfrm>
              <a:off x="523520" y="1574154"/>
              <a:ext cx="3930712" cy="476449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6"/>
            <p:cNvSpPr/>
            <p:nvPr/>
          </p:nvSpPr>
          <p:spPr>
            <a:xfrm>
              <a:off x="2730131" y="5527611"/>
              <a:ext cx="345440" cy="183515"/>
            </a:xfrm>
            <a:custGeom>
              <a:rect b="b" l="l" r="r" t="t"/>
              <a:pathLst>
                <a:path extrusionOk="0" h="183514" w="345439">
                  <a:moveTo>
                    <a:pt x="305142" y="0"/>
                  </a:moveTo>
                  <a:lnTo>
                    <a:pt x="40081" y="0"/>
                  </a:lnTo>
                  <a:lnTo>
                    <a:pt x="24479" y="3985"/>
                  </a:lnTo>
                  <a:lnTo>
                    <a:pt x="11739" y="14855"/>
                  </a:lnTo>
                  <a:lnTo>
                    <a:pt x="3149" y="30978"/>
                  </a:lnTo>
                  <a:lnTo>
                    <a:pt x="0" y="50723"/>
                  </a:lnTo>
                  <a:lnTo>
                    <a:pt x="0" y="132443"/>
                  </a:lnTo>
                  <a:lnTo>
                    <a:pt x="3149" y="152191"/>
                  </a:lnTo>
                  <a:lnTo>
                    <a:pt x="11739" y="168319"/>
                  </a:lnTo>
                  <a:lnTo>
                    <a:pt x="24479" y="179194"/>
                  </a:lnTo>
                  <a:lnTo>
                    <a:pt x="40081" y="183182"/>
                  </a:lnTo>
                  <a:lnTo>
                    <a:pt x="305142" y="183182"/>
                  </a:lnTo>
                  <a:lnTo>
                    <a:pt x="320751" y="179194"/>
                  </a:lnTo>
                  <a:lnTo>
                    <a:pt x="333495" y="168319"/>
                  </a:lnTo>
                  <a:lnTo>
                    <a:pt x="342086" y="152191"/>
                  </a:lnTo>
                  <a:lnTo>
                    <a:pt x="345236" y="132443"/>
                  </a:lnTo>
                  <a:lnTo>
                    <a:pt x="345236" y="50723"/>
                  </a:lnTo>
                  <a:lnTo>
                    <a:pt x="342086" y="30978"/>
                  </a:lnTo>
                  <a:lnTo>
                    <a:pt x="333495" y="14855"/>
                  </a:lnTo>
                  <a:lnTo>
                    <a:pt x="320751" y="3985"/>
                  </a:lnTo>
                  <a:lnTo>
                    <a:pt x="305142" y="0"/>
                  </a:lnTo>
                  <a:close/>
                </a:path>
              </a:pathLst>
            </a:custGeom>
            <a:solidFill>
              <a:srgbClr val="008EB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6"/>
            <p:cNvSpPr/>
            <p:nvPr/>
          </p:nvSpPr>
          <p:spPr>
            <a:xfrm>
              <a:off x="2317508" y="4088917"/>
              <a:ext cx="0" cy="1746885"/>
            </a:xfrm>
            <a:custGeom>
              <a:rect b="b" l="l" r="r" t="t"/>
              <a:pathLst>
                <a:path extrusionOk="0" h="1746885" w="120000">
                  <a:moveTo>
                    <a:pt x="0" y="0"/>
                  </a:moveTo>
                  <a:lnTo>
                    <a:pt x="0" y="1746726"/>
                  </a:lnTo>
                </a:path>
              </a:pathLst>
            </a:custGeom>
            <a:noFill/>
            <a:ln cap="flat" cmpd="sng" w="19775">
              <a:solidFill>
                <a:srgbClr val="49525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6"/>
            <p:cNvSpPr/>
            <p:nvPr/>
          </p:nvSpPr>
          <p:spPr>
            <a:xfrm>
              <a:off x="1569237" y="4088917"/>
              <a:ext cx="1507490" cy="2164715"/>
            </a:xfrm>
            <a:custGeom>
              <a:rect b="b" l="l" r="r" t="t"/>
              <a:pathLst>
                <a:path extrusionOk="0" h="2164715" w="1507489">
                  <a:moveTo>
                    <a:pt x="429691" y="1940737"/>
                  </a:moveTo>
                  <a:lnTo>
                    <a:pt x="425754" y="1907692"/>
                  </a:lnTo>
                  <a:lnTo>
                    <a:pt x="415061" y="1880717"/>
                  </a:lnTo>
                  <a:lnTo>
                    <a:pt x="399199" y="1862543"/>
                  </a:lnTo>
                  <a:lnTo>
                    <a:pt x="379780" y="1855876"/>
                  </a:lnTo>
                  <a:lnTo>
                    <a:pt x="49923" y="1855876"/>
                  </a:lnTo>
                  <a:lnTo>
                    <a:pt x="30480" y="1862543"/>
                  </a:lnTo>
                  <a:lnTo>
                    <a:pt x="14617" y="1880717"/>
                  </a:lnTo>
                  <a:lnTo>
                    <a:pt x="3911" y="1907692"/>
                  </a:lnTo>
                  <a:lnTo>
                    <a:pt x="0" y="1940737"/>
                  </a:lnTo>
                  <a:lnTo>
                    <a:pt x="0" y="2077504"/>
                  </a:lnTo>
                  <a:lnTo>
                    <a:pt x="3911" y="2110536"/>
                  </a:lnTo>
                  <a:lnTo>
                    <a:pt x="14617" y="2137511"/>
                  </a:lnTo>
                  <a:lnTo>
                    <a:pt x="30480" y="2155698"/>
                  </a:lnTo>
                  <a:lnTo>
                    <a:pt x="49923" y="2162365"/>
                  </a:lnTo>
                  <a:lnTo>
                    <a:pt x="379780" y="2162365"/>
                  </a:lnTo>
                  <a:lnTo>
                    <a:pt x="399199" y="2155698"/>
                  </a:lnTo>
                  <a:lnTo>
                    <a:pt x="415061" y="2137511"/>
                  </a:lnTo>
                  <a:lnTo>
                    <a:pt x="425754" y="2110536"/>
                  </a:lnTo>
                  <a:lnTo>
                    <a:pt x="429691" y="2077504"/>
                  </a:lnTo>
                  <a:lnTo>
                    <a:pt x="429691" y="1940737"/>
                  </a:lnTo>
                  <a:close/>
                </a:path>
                <a:path extrusionOk="0" h="2164715" w="1507489">
                  <a:moveTo>
                    <a:pt x="1044028" y="1475143"/>
                  </a:moveTo>
                  <a:lnTo>
                    <a:pt x="1038669" y="1448498"/>
                  </a:lnTo>
                  <a:lnTo>
                    <a:pt x="1024064" y="1426743"/>
                  </a:lnTo>
                  <a:lnTo>
                    <a:pt x="1002398" y="1412074"/>
                  </a:lnTo>
                  <a:lnTo>
                    <a:pt x="975868" y="1406690"/>
                  </a:lnTo>
                  <a:lnTo>
                    <a:pt x="525233" y="1406690"/>
                  </a:lnTo>
                  <a:lnTo>
                    <a:pt x="498678" y="1412074"/>
                  </a:lnTo>
                  <a:lnTo>
                    <a:pt x="477012" y="1426743"/>
                  </a:lnTo>
                  <a:lnTo>
                    <a:pt x="462407" y="1448498"/>
                  </a:lnTo>
                  <a:lnTo>
                    <a:pt x="457060" y="1475143"/>
                  </a:lnTo>
                  <a:lnTo>
                    <a:pt x="457060" y="1585429"/>
                  </a:lnTo>
                  <a:lnTo>
                    <a:pt x="462407" y="1612087"/>
                  </a:lnTo>
                  <a:lnTo>
                    <a:pt x="477012" y="1633842"/>
                  </a:lnTo>
                  <a:lnTo>
                    <a:pt x="498678" y="1648523"/>
                  </a:lnTo>
                  <a:lnTo>
                    <a:pt x="525233" y="1653895"/>
                  </a:lnTo>
                  <a:lnTo>
                    <a:pt x="975868" y="1653895"/>
                  </a:lnTo>
                  <a:lnTo>
                    <a:pt x="1002398" y="1648523"/>
                  </a:lnTo>
                  <a:lnTo>
                    <a:pt x="1024064" y="1633842"/>
                  </a:lnTo>
                  <a:lnTo>
                    <a:pt x="1038669" y="1612087"/>
                  </a:lnTo>
                  <a:lnTo>
                    <a:pt x="1044028" y="1585429"/>
                  </a:lnTo>
                  <a:lnTo>
                    <a:pt x="1044028" y="1475143"/>
                  </a:lnTo>
                  <a:close/>
                </a:path>
                <a:path extrusionOk="0" h="2164715" w="1507489">
                  <a:moveTo>
                    <a:pt x="1044028" y="1080668"/>
                  </a:moveTo>
                  <a:lnTo>
                    <a:pt x="1038669" y="1054023"/>
                  </a:lnTo>
                  <a:lnTo>
                    <a:pt x="1024064" y="1032268"/>
                  </a:lnTo>
                  <a:lnTo>
                    <a:pt x="1002398" y="1017600"/>
                  </a:lnTo>
                  <a:lnTo>
                    <a:pt x="975868" y="1012215"/>
                  </a:lnTo>
                  <a:lnTo>
                    <a:pt x="525233" y="1012215"/>
                  </a:lnTo>
                  <a:lnTo>
                    <a:pt x="498678" y="1017600"/>
                  </a:lnTo>
                  <a:lnTo>
                    <a:pt x="477012" y="1032268"/>
                  </a:lnTo>
                  <a:lnTo>
                    <a:pt x="462407" y="1054023"/>
                  </a:lnTo>
                  <a:lnTo>
                    <a:pt x="457060" y="1080668"/>
                  </a:lnTo>
                  <a:lnTo>
                    <a:pt x="457060" y="1190955"/>
                  </a:lnTo>
                  <a:lnTo>
                    <a:pt x="462407" y="1217612"/>
                  </a:lnTo>
                  <a:lnTo>
                    <a:pt x="477012" y="1239367"/>
                  </a:lnTo>
                  <a:lnTo>
                    <a:pt x="498678" y="1254036"/>
                  </a:lnTo>
                  <a:lnTo>
                    <a:pt x="525233" y="1259408"/>
                  </a:lnTo>
                  <a:lnTo>
                    <a:pt x="975868" y="1259408"/>
                  </a:lnTo>
                  <a:lnTo>
                    <a:pt x="1002398" y="1254036"/>
                  </a:lnTo>
                  <a:lnTo>
                    <a:pt x="1024064" y="1239367"/>
                  </a:lnTo>
                  <a:lnTo>
                    <a:pt x="1038669" y="1217612"/>
                  </a:lnTo>
                  <a:lnTo>
                    <a:pt x="1044028" y="1190955"/>
                  </a:lnTo>
                  <a:lnTo>
                    <a:pt x="1044028" y="1080668"/>
                  </a:lnTo>
                  <a:close/>
                </a:path>
                <a:path extrusionOk="0" h="2164715" w="1507489">
                  <a:moveTo>
                    <a:pt x="1044028" y="700303"/>
                  </a:moveTo>
                  <a:lnTo>
                    <a:pt x="1038669" y="673658"/>
                  </a:lnTo>
                  <a:lnTo>
                    <a:pt x="1024064" y="651903"/>
                  </a:lnTo>
                  <a:lnTo>
                    <a:pt x="1002398" y="637235"/>
                  </a:lnTo>
                  <a:lnTo>
                    <a:pt x="975868" y="631850"/>
                  </a:lnTo>
                  <a:lnTo>
                    <a:pt x="525233" y="631850"/>
                  </a:lnTo>
                  <a:lnTo>
                    <a:pt x="498678" y="637235"/>
                  </a:lnTo>
                  <a:lnTo>
                    <a:pt x="477012" y="651903"/>
                  </a:lnTo>
                  <a:lnTo>
                    <a:pt x="462407" y="673658"/>
                  </a:lnTo>
                  <a:lnTo>
                    <a:pt x="457060" y="700303"/>
                  </a:lnTo>
                  <a:lnTo>
                    <a:pt x="457060" y="810602"/>
                  </a:lnTo>
                  <a:lnTo>
                    <a:pt x="462407" y="837247"/>
                  </a:lnTo>
                  <a:lnTo>
                    <a:pt x="477012" y="859002"/>
                  </a:lnTo>
                  <a:lnTo>
                    <a:pt x="498678" y="873671"/>
                  </a:lnTo>
                  <a:lnTo>
                    <a:pt x="525233" y="879043"/>
                  </a:lnTo>
                  <a:lnTo>
                    <a:pt x="975868" y="879043"/>
                  </a:lnTo>
                  <a:lnTo>
                    <a:pt x="1002398" y="873671"/>
                  </a:lnTo>
                  <a:lnTo>
                    <a:pt x="1024064" y="859002"/>
                  </a:lnTo>
                  <a:lnTo>
                    <a:pt x="1038669" y="837247"/>
                  </a:lnTo>
                  <a:lnTo>
                    <a:pt x="1044028" y="810602"/>
                  </a:lnTo>
                  <a:lnTo>
                    <a:pt x="1044028" y="700303"/>
                  </a:lnTo>
                  <a:close/>
                </a:path>
                <a:path extrusionOk="0" h="2164715" w="1507489">
                  <a:moveTo>
                    <a:pt x="1044028" y="68440"/>
                  </a:moveTo>
                  <a:lnTo>
                    <a:pt x="1038669" y="41808"/>
                  </a:lnTo>
                  <a:lnTo>
                    <a:pt x="1024064" y="20053"/>
                  </a:lnTo>
                  <a:lnTo>
                    <a:pt x="1002398" y="5384"/>
                  </a:lnTo>
                  <a:lnTo>
                    <a:pt x="975868" y="0"/>
                  </a:lnTo>
                  <a:lnTo>
                    <a:pt x="525233" y="0"/>
                  </a:lnTo>
                  <a:lnTo>
                    <a:pt x="498678" y="5384"/>
                  </a:lnTo>
                  <a:lnTo>
                    <a:pt x="477012" y="20053"/>
                  </a:lnTo>
                  <a:lnTo>
                    <a:pt x="462407" y="41808"/>
                  </a:lnTo>
                  <a:lnTo>
                    <a:pt x="457060" y="68440"/>
                  </a:lnTo>
                  <a:lnTo>
                    <a:pt x="457060" y="178739"/>
                  </a:lnTo>
                  <a:lnTo>
                    <a:pt x="462407" y="205397"/>
                  </a:lnTo>
                  <a:lnTo>
                    <a:pt x="477012" y="227152"/>
                  </a:lnTo>
                  <a:lnTo>
                    <a:pt x="498678" y="241820"/>
                  </a:lnTo>
                  <a:lnTo>
                    <a:pt x="525233" y="247192"/>
                  </a:lnTo>
                  <a:lnTo>
                    <a:pt x="975868" y="247192"/>
                  </a:lnTo>
                  <a:lnTo>
                    <a:pt x="1002398" y="241820"/>
                  </a:lnTo>
                  <a:lnTo>
                    <a:pt x="1024064" y="227152"/>
                  </a:lnTo>
                  <a:lnTo>
                    <a:pt x="1038669" y="205397"/>
                  </a:lnTo>
                  <a:lnTo>
                    <a:pt x="1044028" y="178739"/>
                  </a:lnTo>
                  <a:lnTo>
                    <a:pt x="1044028" y="68440"/>
                  </a:lnTo>
                  <a:close/>
                </a:path>
                <a:path extrusionOk="0" h="2164715" w="1507489">
                  <a:moveTo>
                    <a:pt x="1507337" y="1942744"/>
                  </a:moveTo>
                  <a:lnTo>
                    <a:pt x="1503413" y="1909699"/>
                  </a:lnTo>
                  <a:lnTo>
                    <a:pt x="1492719" y="1882724"/>
                  </a:lnTo>
                  <a:lnTo>
                    <a:pt x="1476870" y="1864537"/>
                  </a:lnTo>
                  <a:lnTo>
                    <a:pt x="1457464" y="1857870"/>
                  </a:lnTo>
                  <a:lnTo>
                    <a:pt x="1127582" y="1857870"/>
                  </a:lnTo>
                  <a:lnTo>
                    <a:pt x="1108151" y="1864537"/>
                  </a:lnTo>
                  <a:lnTo>
                    <a:pt x="1092288" y="1882724"/>
                  </a:lnTo>
                  <a:lnTo>
                    <a:pt x="1081595" y="1909699"/>
                  </a:lnTo>
                  <a:lnTo>
                    <a:pt x="1077683" y="1942744"/>
                  </a:lnTo>
                  <a:lnTo>
                    <a:pt x="1077683" y="2079510"/>
                  </a:lnTo>
                  <a:lnTo>
                    <a:pt x="1081595" y="2112543"/>
                  </a:lnTo>
                  <a:lnTo>
                    <a:pt x="1092288" y="2139518"/>
                  </a:lnTo>
                  <a:lnTo>
                    <a:pt x="1108151" y="2157717"/>
                  </a:lnTo>
                  <a:lnTo>
                    <a:pt x="1127582" y="2164384"/>
                  </a:lnTo>
                  <a:lnTo>
                    <a:pt x="1457464" y="2164384"/>
                  </a:lnTo>
                  <a:lnTo>
                    <a:pt x="1476870" y="2157717"/>
                  </a:lnTo>
                  <a:lnTo>
                    <a:pt x="1492719" y="2139518"/>
                  </a:lnTo>
                  <a:lnTo>
                    <a:pt x="1503413" y="2112543"/>
                  </a:lnTo>
                  <a:lnTo>
                    <a:pt x="1507337" y="2079510"/>
                  </a:lnTo>
                  <a:lnTo>
                    <a:pt x="1507337" y="1942744"/>
                  </a:lnTo>
                  <a:close/>
                </a:path>
              </a:pathLst>
            </a:custGeom>
            <a:solidFill>
              <a:srgbClr val="49525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6"/>
            <p:cNvSpPr/>
            <p:nvPr/>
          </p:nvSpPr>
          <p:spPr>
            <a:xfrm>
              <a:off x="2116061" y="4443234"/>
              <a:ext cx="959485" cy="1746250"/>
            </a:xfrm>
            <a:custGeom>
              <a:rect b="b" l="l" r="r" t="t"/>
              <a:pathLst>
                <a:path extrusionOk="0" h="1746250" w="959485">
                  <a:moveTo>
                    <a:pt x="345236" y="1613496"/>
                  </a:moveTo>
                  <a:lnTo>
                    <a:pt x="342074" y="1593748"/>
                  </a:lnTo>
                  <a:lnTo>
                    <a:pt x="333489" y="1577632"/>
                  </a:lnTo>
                  <a:lnTo>
                    <a:pt x="320751" y="1566760"/>
                  </a:lnTo>
                  <a:lnTo>
                    <a:pt x="305155" y="1562773"/>
                  </a:lnTo>
                  <a:lnTo>
                    <a:pt x="40093" y="1562773"/>
                  </a:lnTo>
                  <a:lnTo>
                    <a:pt x="24472" y="1566760"/>
                  </a:lnTo>
                  <a:lnTo>
                    <a:pt x="11734" y="1577632"/>
                  </a:lnTo>
                  <a:lnTo>
                    <a:pt x="3149" y="1593748"/>
                  </a:lnTo>
                  <a:lnTo>
                    <a:pt x="0" y="1613496"/>
                  </a:lnTo>
                  <a:lnTo>
                    <a:pt x="0" y="1695221"/>
                  </a:lnTo>
                  <a:lnTo>
                    <a:pt x="3149" y="1714969"/>
                  </a:lnTo>
                  <a:lnTo>
                    <a:pt x="11734" y="1731086"/>
                  </a:lnTo>
                  <a:lnTo>
                    <a:pt x="24472" y="1741957"/>
                  </a:lnTo>
                  <a:lnTo>
                    <a:pt x="40093" y="1745945"/>
                  </a:lnTo>
                  <a:lnTo>
                    <a:pt x="305155" y="1745945"/>
                  </a:lnTo>
                  <a:lnTo>
                    <a:pt x="320751" y="1741957"/>
                  </a:lnTo>
                  <a:lnTo>
                    <a:pt x="333489" y="1731086"/>
                  </a:lnTo>
                  <a:lnTo>
                    <a:pt x="342074" y="1714969"/>
                  </a:lnTo>
                  <a:lnTo>
                    <a:pt x="345236" y="1695221"/>
                  </a:lnTo>
                  <a:lnTo>
                    <a:pt x="345236" y="1613496"/>
                  </a:lnTo>
                  <a:close/>
                </a:path>
                <a:path extrusionOk="0" h="1746250" w="959485">
                  <a:moveTo>
                    <a:pt x="373595" y="50736"/>
                  </a:moveTo>
                  <a:lnTo>
                    <a:pt x="370433" y="30988"/>
                  </a:lnTo>
                  <a:lnTo>
                    <a:pt x="361848" y="14859"/>
                  </a:lnTo>
                  <a:lnTo>
                    <a:pt x="349110" y="3987"/>
                  </a:lnTo>
                  <a:lnTo>
                    <a:pt x="333502" y="0"/>
                  </a:lnTo>
                  <a:lnTo>
                    <a:pt x="68453" y="0"/>
                  </a:lnTo>
                  <a:lnTo>
                    <a:pt x="52832" y="3987"/>
                  </a:lnTo>
                  <a:lnTo>
                    <a:pt x="40093" y="14859"/>
                  </a:lnTo>
                  <a:lnTo>
                    <a:pt x="31508" y="30988"/>
                  </a:lnTo>
                  <a:lnTo>
                    <a:pt x="28359" y="50736"/>
                  </a:lnTo>
                  <a:lnTo>
                    <a:pt x="28359" y="132461"/>
                  </a:lnTo>
                  <a:lnTo>
                    <a:pt x="31508" y="152209"/>
                  </a:lnTo>
                  <a:lnTo>
                    <a:pt x="40093" y="168338"/>
                  </a:lnTo>
                  <a:lnTo>
                    <a:pt x="52832" y="179209"/>
                  </a:lnTo>
                  <a:lnTo>
                    <a:pt x="68453" y="183184"/>
                  </a:lnTo>
                  <a:lnTo>
                    <a:pt x="333502" y="183184"/>
                  </a:lnTo>
                  <a:lnTo>
                    <a:pt x="349110" y="179209"/>
                  </a:lnTo>
                  <a:lnTo>
                    <a:pt x="361848" y="168338"/>
                  </a:lnTo>
                  <a:lnTo>
                    <a:pt x="370433" y="152209"/>
                  </a:lnTo>
                  <a:lnTo>
                    <a:pt x="373595" y="132461"/>
                  </a:lnTo>
                  <a:lnTo>
                    <a:pt x="373595" y="50736"/>
                  </a:lnTo>
                  <a:close/>
                </a:path>
                <a:path extrusionOk="0" h="1746250" w="959485">
                  <a:moveTo>
                    <a:pt x="959307" y="740194"/>
                  </a:moveTo>
                  <a:lnTo>
                    <a:pt x="956144" y="720458"/>
                  </a:lnTo>
                  <a:lnTo>
                    <a:pt x="947559" y="704329"/>
                  </a:lnTo>
                  <a:lnTo>
                    <a:pt x="934821" y="693445"/>
                  </a:lnTo>
                  <a:lnTo>
                    <a:pt x="919213" y="689457"/>
                  </a:lnTo>
                  <a:lnTo>
                    <a:pt x="654151" y="689457"/>
                  </a:lnTo>
                  <a:lnTo>
                    <a:pt x="638543" y="693445"/>
                  </a:lnTo>
                  <a:lnTo>
                    <a:pt x="625805" y="704329"/>
                  </a:lnTo>
                  <a:lnTo>
                    <a:pt x="617220" y="720458"/>
                  </a:lnTo>
                  <a:lnTo>
                    <a:pt x="614070" y="740194"/>
                  </a:lnTo>
                  <a:lnTo>
                    <a:pt x="614070" y="821918"/>
                  </a:lnTo>
                  <a:lnTo>
                    <a:pt x="617220" y="841667"/>
                  </a:lnTo>
                  <a:lnTo>
                    <a:pt x="625805" y="857783"/>
                  </a:lnTo>
                  <a:lnTo>
                    <a:pt x="638543" y="868667"/>
                  </a:lnTo>
                  <a:lnTo>
                    <a:pt x="654151" y="872642"/>
                  </a:lnTo>
                  <a:lnTo>
                    <a:pt x="919213" y="872642"/>
                  </a:lnTo>
                  <a:lnTo>
                    <a:pt x="934821" y="868667"/>
                  </a:lnTo>
                  <a:lnTo>
                    <a:pt x="947559" y="857783"/>
                  </a:lnTo>
                  <a:lnTo>
                    <a:pt x="956144" y="841667"/>
                  </a:lnTo>
                  <a:lnTo>
                    <a:pt x="959307" y="821918"/>
                  </a:lnTo>
                  <a:lnTo>
                    <a:pt x="959307" y="740194"/>
                  </a:lnTo>
                  <a:close/>
                </a:path>
              </a:pathLst>
            </a:custGeom>
            <a:solidFill>
              <a:srgbClr val="008EB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6"/>
            <p:cNvSpPr/>
            <p:nvPr/>
          </p:nvSpPr>
          <p:spPr>
            <a:xfrm>
              <a:off x="1778800" y="5837055"/>
              <a:ext cx="1088390" cy="0"/>
            </a:xfrm>
            <a:custGeom>
              <a:rect b="b" l="l" r="r" t="t"/>
              <a:pathLst>
                <a:path extrusionOk="0" h="120000" w="1088389">
                  <a:moveTo>
                    <a:pt x="0" y="0"/>
                  </a:moveTo>
                  <a:lnTo>
                    <a:pt x="1088317" y="0"/>
                  </a:lnTo>
                </a:path>
              </a:pathLst>
            </a:custGeom>
            <a:noFill/>
            <a:ln cap="flat" cmpd="sng" w="19800">
              <a:solidFill>
                <a:srgbClr val="49525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6"/>
            <p:cNvSpPr/>
            <p:nvPr/>
          </p:nvSpPr>
          <p:spPr>
            <a:xfrm>
              <a:off x="2861754" y="5835719"/>
              <a:ext cx="0" cy="132080"/>
            </a:xfrm>
            <a:custGeom>
              <a:rect b="b" l="l" r="r" t="t"/>
              <a:pathLst>
                <a:path extrusionOk="0" h="132079" w="120000">
                  <a:moveTo>
                    <a:pt x="0" y="132054"/>
                  </a:moveTo>
                  <a:lnTo>
                    <a:pt x="0" y="0"/>
                  </a:lnTo>
                </a:path>
              </a:pathLst>
            </a:custGeom>
            <a:noFill/>
            <a:ln cap="flat" cmpd="sng" w="19775">
              <a:solidFill>
                <a:srgbClr val="49525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6"/>
            <p:cNvSpPr/>
            <p:nvPr/>
          </p:nvSpPr>
          <p:spPr>
            <a:xfrm>
              <a:off x="1784083" y="5835719"/>
              <a:ext cx="0" cy="132080"/>
            </a:xfrm>
            <a:custGeom>
              <a:rect b="b" l="l" r="r" t="t"/>
              <a:pathLst>
                <a:path extrusionOk="0" h="132079" w="120000">
                  <a:moveTo>
                    <a:pt x="0" y="132054"/>
                  </a:moveTo>
                  <a:lnTo>
                    <a:pt x="0" y="0"/>
                  </a:lnTo>
                </a:path>
              </a:pathLst>
            </a:custGeom>
            <a:noFill/>
            <a:ln cap="flat" cmpd="sng" w="19775">
              <a:solidFill>
                <a:srgbClr val="49525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1" name="Google Shape;151;p6"/>
          <p:cNvSpPr txBox="1"/>
          <p:nvPr>
            <p:ph type="title"/>
          </p:nvPr>
        </p:nvSpPr>
        <p:spPr>
          <a:xfrm>
            <a:off x="752635" y="235202"/>
            <a:ext cx="1068641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3. design and protection area through the different products</a:t>
            </a:r>
            <a:endParaRPr sz="2800"/>
          </a:p>
        </p:txBody>
      </p:sp>
      <p:sp>
        <p:nvSpPr>
          <p:cNvPr id="152" name="Google Shape;152;p6"/>
          <p:cNvSpPr/>
          <p:nvPr/>
        </p:nvSpPr>
        <p:spPr>
          <a:xfrm>
            <a:off x="9634181" y="6212255"/>
            <a:ext cx="2129802" cy="40796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6"/>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6"/>
          <p:cNvSpPr txBox="1"/>
          <p:nvPr/>
        </p:nvSpPr>
        <p:spPr>
          <a:xfrm>
            <a:off x="506755" y="1045971"/>
            <a:ext cx="4938395"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rules to follow in protection design</a:t>
            </a:r>
            <a:endParaRPr sz="2200">
              <a:solidFill>
                <a:schemeClr val="dk1"/>
              </a:solidFill>
              <a:latin typeface="Verdana"/>
              <a:ea typeface="Verdana"/>
              <a:cs typeface="Verdana"/>
              <a:sym typeface="Verdana"/>
            </a:endParaRPr>
          </a:p>
        </p:txBody>
      </p:sp>
      <p:sp>
        <p:nvSpPr>
          <p:cNvPr id="155" name="Google Shape;155;p6"/>
          <p:cNvSpPr txBox="1"/>
          <p:nvPr/>
        </p:nvSpPr>
        <p:spPr>
          <a:xfrm>
            <a:off x="1591235" y="5984249"/>
            <a:ext cx="826769" cy="222250"/>
          </a:xfrm>
          <a:prstGeom prst="rect">
            <a:avLst/>
          </a:prstGeom>
          <a:noFill/>
          <a:ln>
            <a:noFill/>
          </a:ln>
        </p:spPr>
        <p:txBody>
          <a:bodyPr anchorCtr="0" anchor="t" bIns="0" lIns="0" spcFirstLastPara="1" rIns="0" wrap="square" tIns="13950">
            <a:spAutoFit/>
          </a:bodyPr>
          <a:lstStyle/>
          <a:p>
            <a:pPr indent="0" lvl="0" marL="140970" marR="0" rtl="0" algn="l">
              <a:lnSpc>
                <a:spcPct val="100000"/>
              </a:lnSpc>
              <a:spcBef>
                <a:spcPts val="0"/>
              </a:spcBef>
              <a:spcAft>
                <a:spcPts val="0"/>
              </a:spcAft>
              <a:buNone/>
            </a:pPr>
            <a:r>
              <a:rPr lang="en-US" sz="300">
                <a:solidFill>
                  <a:srgbClr val="FFFFFF"/>
                </a:solidFill>
                <a:latin typeface="Verdana"/>
                <a:ea typeface="Verdana"/>
                <a:cs typeface="Verdana"/>
                <a:sym typeface="Verdana"/>
              </a:rPr>
              <a:t>CAT. I</a:t>
            </a:r>
            <a:endParaRPr sz="300">
              <a:solidFill>
                <a:schemeClr val="dk1"/>
              </a:solidFill>
              <a:latin typeface="Verdana"/>
              <a:ea typeface="Verdana"/>
              <a:cs typeface="Verdana"/>
              <a:sym typeface="Verdana"/>
            </a:endParaRPr>
          </a:p>
          <a:p>
            <a:pPr indent="0" lvl="0" marL="36830" marR="0" rtl="0" algn="l">
              <a:lnSpc>
                <a:spcPct val="84444"/>
              </a:lnSpc>
              <a:spcBef>
                <a:spcPts val="65"/>
              </a:spcBef>
              <a:spcAft>
                <a:spcPts val="0"/>
              </a:spcAft>
              <a:buNone/>
            </a:pPr>
            <a:r>
              <a:rPr baseline="30000" lang="en-US" sz="675">
                <a:solidFill>
                  <a:srgbClr val="FFFFFF"/>
                </a:solidFill>
                <a:latin typeface="Verdana"/>
                <a:ea typeface="Verdana"/>
                <a:cs typeface="Verdana"/>
                <a:sym typeface="Verdana"/>
              </a:rPr>
              <a:t>SENSITIVE </a:t>
            </a:r>
            <a:r>
              <a:rPr lang="en-US" sz="500">
                <a:solidFill>
                  <a:srgbClr val="FFFFFF"/>
                </a:solidFill>
                <a:latin typeface="Verdana"/>
                <a:ea typeface="Verdana"/>
                <a:cs typeface="Verdana"/>
                <a:sym typeface="Verdana"/>
              </a:rPr>
              <a:t>TYPE 3</a:t>
            </a:r>
            <a:endParaRPr sz="500">
              <a:solidFill>
                <a:schemeClr val="dk1"/>
              </a:solidFill>
              <a:latin typeface="Verdana"/>
              <a:ea typeface="Verdana"/>
              <a:cs typeface="Verdana"/>
              <a:sym typeface="Verdana"/>
            </a:endParaRPr>
          </a:p>
          <a:p>
            <a:pPr indent="0" lvl="0" marL="12700" marR="0" rtl="0" algn="l">
              <a:lnSpc>
                <a:spcPct val="113111"/>
              </a:lnSpc>
              <a:spcBef>
                <a:spcPts val="0"/>
              </a:spcBef>
              <a:spcAft>
                <a:spcPts val="0"/>
              </a:spcAft>
              <a:buNone/>
            </a:pPr>
            <a:r>
              <a:rPr lang="en-US" sz="450">
                <a:solidFill>
                  <a:srgbClr val="FFFFFF"/>
                </a:solidFill>
                <a:latin typeface="Verdana"/>
                <a:ea typeface="Verdana"/>
                <a:cs typeface="Verdana"/>
                <a:sym typeface="Verdana"/>
              </a:rPr>
              <a:t>EQUIPMENT</a:t>
            </a:r>
            <a:endParaRPr sz="450">
              <a:solidFill>
                <a:schemeClr val="dk1"/>
              </a:solidFill>
              <a:latin typeface="Verdana"/>
              <a:ea typeface="Verdana"/>
              <a:cs typeface="Verdana"/>
              <a:sym typeface="Verdana"/>
            </a:endParaRPr>
          </a:p>
        </p:txBody>
      </p:sp>
      <p:sp>
        <p:nvSpPr>
          <p:cNvPr id="156" name="Google Shape;156;p6"/>
          <p:cNvSpPr txBox="1"/>
          <p:nvPr/>
        </p:nvSpPr>
        <p:spPr>
          <a:xfrm>
            <a:off x="2664502" y="5984249"/>
            <a:ext cx="394970" cy="222250"/>
          </a:xfrm>
          <a:prstGeom prst="rect">
            <a:avLst/>
          </a:prstGeom>
          <a:noFill/>
          <a:ln>
            <a:noFill/>
          </a:ln>
        </p:spPr>
        <p:txBody>
          <a:bodyPr anchorCtr="0" anchor="t" bIns="0" lIns="0" spcFirstLastPara="1" rIns="0" wrap="square" tIns="13950">
            <a:spAutoFit/>
          </a:bodyPr>
          <a:lstStyle/>
          <a:p>
            <a:pPr indent="0" lvl="0" marL="0" marR="0" rtl="0" algn="ctr">
              <a:lnSpc>
                <a:spcPct val="100000"/>
              </a:lnSpc>
              <a:spcBef>
                <a:spcPts val="0"/>
              </a:spcBef>
              <a:spcAft>
                <a:spcPts val="0"/>
              </a:spcAft>
              <a:buNone/>
            </a:pPr>
            <a:r>
              <a:rPr lang="en-US" sz="300">
                <a:solidFill>
                  <a:srgbClr val="FFFFFF"/>
                </a:solidFill>
                <a:latin typeface="Verdana"/>
                <a:ea typeface="Verdana"/>
                <a:cs typeface="Verdana"/>
                <a:sym typeface="Verdana"/>
              </a:rPr>
              <a:t>CAT. II</a:t>
            </a:r>
            <a:endParaRPr sz="300">
              <a:solidFill>
                <a:schemeClr val="dk1"/>
              </a:solidFill>
              <a:latin typeface="Verdana"/>
              <a:ea typeface="Verdana"/>
              <a:cs typeface="Verdana"/>
              <a:sym typeface="Verdana"/>
            </a:endParaRPr>
          </a:p>
          <a:p>
            <a:pPr indent="0" lvl="0" marL="12065" marR="5080" rtl="0" algn="ctr">
              <a:lnSpc>
                <a:spcPct val="104000"/>
              </a:lnSpc>
              <a:spcBef>
                <a:spcPts val="30"/>
              </a:spcBef>
              <a:spcAft>
                <a:spcPts val="0"/>
              </a:spcAft>
              <a:buNone/>
            </a:pPr>
            <a:r>
              <a:rPr lang="en-US" sz="450">
                <a:solidFill>
                  <a:srgbClr val="FFFFFF"/>
                </a:solidFill>
                <a:latin typeface="Verdana"/>
                <a:ea typeface="Verdana"/>
                <a:cs typeface="Verdana"/>
                <a:sym typeface="Verdana"/>
              </a:rPr>
              <a:t>ROBUST  EQUIPMENT</a:t>
            </a:r>
            <a:endParaRPr sz="450">
              <a:solidFill>
                <a:schemeClr val="dk1"/>
              </a:solidFill>
              <a:latin typeface="Verdana"/>
              <a:ea typeface="Verdana"/>
              <a:cs typeface="Verdana"/>
              <a:sym typeface="Verdana"/>
            </a:endParaRPr>
          </a:p>
        </p:txBody>
      </p:sp>
      <p:sp>
        <p:nvSpPr>
          <p:cNvPr id="157" name="Google Shape;157;p6"/>
          <p:cNvSpPr txBox="1"/>
          <p:nvPr/>
        </p:nvSpPr>
        <p:spPr>
          <a:xfrm>
            <a:off x="481356" y="6333287"/>
            <a:ext cx="266700" cy="245745"/>
          </a:xfrm>
          <a:prstGeom prst="rect">
            <a:avLst/>
          </a:prstGeom>
          <a:noFill/>
          <a:ln>
            <a:noFill/>
          </a:ln>
        </p:spPr>
        <p:txBody>
          <a:bodyPr anchorCtr="0" anchor="t" bIns="0" lIns="0" spcFirstLastPara="1" rIns="0" wrap="square" tIns="11425">
            <a:spAutoFit/>
          </a:bodyPr>
          <a:lstStyle/>
          <a:p>
            <a:pPr indent="0" lvl="0" marL="38100" marR="0" rtl="0" algn="l">
              <a:lnSpc>
                <a:spcPct val="100000"/>
              </a:lnSpc>
              <a:spcBef>
                <a:spcPts val="0"/>
              </a:spcBef>
              <a:spcAft>
                <a:spcPts val="0"/>
              </a:spcAft>
              <a:buNone/>
            </a:pPr>
            <a:r>
              <a:rPr lang="en-US" sz="1400">
                <a:solidFill>
                  <a:schemeClr val="dk1"/>
                </a:solidFill>
                <a:latin typeface="Verdana"/>
                <a:ea typeface="Verdana"/>
                <a:cs typeface="Verdana"/>
                <a:sym typeface="Verdana"/>
              </a:rPr>
              <a:t>9</a:t>
            </a:r>
            <a:endParaRPr sz="1400">
              <a:solidFill>
                <a:schemeClr val="dk1"/>
              </a:solidFill>
              <a:latin typeface="Verdana"/>
              <a:ea typeface="Verdana"/>
              <a:cs typeface="Verdana"/>
              <a:sym typeface="Verdana"/>
            </a:endParaRPr>
          </a:p>
        </p:txBody>
      </p:sp>
      <p:sp>
        <p:nvSpPr>
          <p:cNvPr id="158" name="Google Shape;158;p6"/>
          <p:cNvSpPr txBox="1"/>
          <p:nvPr/>
        </p:nvSpPr>
        <p:spPr>
          <a:xfrm>
            <a:off x="4778590" y="1562100"/>
            <a:ext cx="6796405" cy="2754600"/>
          </a:xfrm>
          <a:prstGeom prst="rect">
            <a:avLst/>
          </a:prstGeom>
          <a:noFill/>
          <a:ln>
            <a:noFill/>
          </a:ln>
        </p:spPr>
        <p:txBody>
          <a:bodyPr anchorCtr="0" anchor="t" bIns="0" lIns="0" spcFirstLastPara="1" rIns="0" wrap="square" tIns="76200">
            <a:spAutoFit/>
          </a:bodyPr>
          <a:lstStyle/>
          <a:p>
            <a:pPr indent="-285750" lvl="0" marL="298450" marR="0" rtl="0" algn="just">
              <a:lnSpc>
                <a:spcPct val="100000"/>
              </a:lnSpc>
              <a:spcBef>
                <a:spcPts val="0"/>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DDCE 必須放置在其覆蓋範圍內的最高點。</a:t>
            </a:r>
            <a:endParaRPr sz="1400">
              <a:solidFill>
                <a:srgbClr val="425056"/>
              </a:solidFill>
              <a:latin typeface="Verdana"/>
              <a:ea typeface="Verdana"/>
              <a:cs typeface="Verdana"/>
              <a:sym typeface="Verdana"/>
            </a:endParaRPr>
          </a:p>
          <a:p>
            <a:pPr indent="-285750" lvl="0" marL="298450" marR="0" rtl="0" algn="just">
              <a:lnSpc>
                <a:spcPct val="100000"/>
              </a:lnSpc>
              <a:spcBef>
                <a:spcPts val="600"/>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在給定結構中，能夠確定 DDCE 高度並因此能夠計算其覆蓋半徑和保護體積的參考平面將是它與半徑為 R 的球體接觸的第一個平面（R=200 m 適用於 DDCE 100 Plus 和 DDCE MARINE）； 對於 DDCE 50 Plus，R=100 m； R=20m（一級）； R=30m（二級）； R=45 m (Level III) 和 R=60 m (Level IV))，如果使用滾球法，或者如果使用角度法，它可以接觸圓錐外線的可能平面。 保護。</a:t>
            </a:r>
            <a:endParaRPr sz="1400">
              <a:solidFill>
                <a:srgbClr val="425056"/>
              </a:solidFill>
              <a:latin typeface="Verdana"/>
              <a:ea typeface="Verdana"/>
              <a:cs typeface="Verdana"/>
              <a:sym typeface="Verdana"/>
            </a:endParaRPr>
          </a:p>
          <a:p>
            <a:pPr indent="-285750" lvl="0" marL="298450" marR="0" rtl="0" algn="just">
              <a:lnSpc>
                <a:spcPct val="100000"/>
              </a:lnSpc>
              <a:spcBef>
                <a:spcPts val="600"/>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在要保護的同一結構內，可能有不同的參考平面。</a:t>
            </a:r>
            <a:endParaRPr sz="1400">
              <a:solidFill>
                <a:srgbClr val="425056"/>
              </a:solidFill>
              <a:latin typeface="Verdana"/>
              <a:ea typeface="Verdana"/>
              <a:cs typeface="Verdana"/>
              <a:sym typeface="Verdana"/>
            </a:endParaRPr>
          </a:p>
          <a:p>
            <a:pPr indent="-285750" lvl="0" marL="298450" marR="0" rtl="0" algn="just">
              <a:lnSpc>
                <a:spcPct val="100000"/>
              </a:lnSpc>
              <a:spcBef>
                <a:spcPts val="600"/>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必須始終保護不同的風暴前沿。 因此，要保護區域，必須進行周界保護設計。</a:t>
            </a:r>
            <a:endParaRPr sz="1400">
              <a:solidFill>
                <a:srgbClr val="425056"/>
              </a:solidFill>
              <a:latin typeface="Verdana"/>
              <a:ea typeface="Verdana"/>
              <a:cs typeface="Verdana"/>
              <a:sym typeface="Verdana"/>
            </a:endParaRPr>
          </a:p>
          <a:p>
            <a:pPr indent="-285750" lvl="0" marL="298450" marR="0" rtl="0" algn="just">
              <a:lnSpc>
                <a:spcPct val="100000"/>
              </a:lnSpc>
              <a:spcBef>
                <a:spcPts val="600"/>
              </a:spcBef>
              <a:spcAft>
                <a:spcPts val="0"/>
              </a:spcAft>
              <a:buClr>
                <a:srgbClr val="425056"/>
              </a:buClr>
              <a:buSzPts val="1400"/>
              <a:buFont typeface="Arial"/>
              <a:buChar char="•"/>
            </a:pPr>
            <a:r>
              <a:rPr lang="en-US" sz="1400">
                <a:solidFill>
                  <a:srgbClr val="425056"/>
                </a:solidFill>
                <a:latin typeface="Verdana"/>
                <a:ea typeface="Verdana"/>
                <a:cs typeface="Verdana"/>
                <a:sym typeface="Verdana"/>
              </a:rPr>
              <a:t>為保護接地引起的過電壓，將安裝 dinfil 濾波器以保護 DDCE 和電氣和電子設備。 dinfil 過濾器是 SPD 的補充，它是必要的和強制性的，在任何情況下都不能取代它們。</a:t>
            </a:r>
            <a:endParaRPr sz="1400">
              <a:solidFill>
                <a:schemeClr val="dk1"/>
              </a:solidFill>
              <a:latin typeface="Verdana"/>
              <a:ea typeface="Verdana"/>
              <a:cs typeface="Verdana"/>
              <a:sym typeface="Verdana"/>
            </a:endParaRPr>
          </a:p>
        </p:txBody>
      </p:sp>
      <p:sp>
        <p:nvSpPr>
          <p:cNvPr id="159" name="Google Shape;159;p6"/>
          <p:cNvSpPr txBox="1"/>
          <p:nvPr/>
        </p:nvSpPr>
        <p:spPr>
          <a:xfrm>
            <a:off x="2070745" y="4119966"/>
            <a:ext cx="500380" cy="185420"/>
          </a:xfrm>
          <a:prstGeom prst="rect">
            <a:avLst/>
          </a:prstGeom>
          <a:noFill/>
          <a:ln>
            <a:noFill/>
          </a:ln>
        </p:spPr>
        <p:txBody>
          <a:bodyPr anchorCtr="0" anchor="t" bIns="0" lIns="0" spcFirstLastPara="1" rIns="0" wrap="square" tIns="12050">
            <a:spAutoFit/>
          </a:bodyPr>
          <a:lstStyle/>
          <a:p>
            <a:pPr indent="81280" lvl="0" marL="12700" marR="5080" rtl="0" algn="l">
              <a:lnSpc>
                <a:spcPct val="104800"/>
              </a:lnSpc>
              <a:spcBef>
                <a:spcPts val="0"/>
              </a:spcBef>
              <a:spcAft>
                <a:spcPts val="0"/>
              </a:spcAft>
              <a:buNone/>
            </a:pPr>
            <a:r>
              <a:rPr lang="en-US" sz="500">
                <a:solidFill>
                  <a:srgbClr val="FFFFFF"/>
                </a:solidFill>
                <a:latin typeface="Verdana"/>
                <a:ea typeface="Verdana"/>
                <a:cs typeface="Verdana"/>
                <a:sym typeface="Verdana"/>
              </a:rPr>
              <a:t>GROUND  CONNECTION</a:t>
            </a:r>
            <a:endParaRPr sz="500">
              <a:solidFill>
                <a:schemeClr val="dk1"/>
              </a:solidFill>
              <a:latin typeface="Verdana"/>
              <a:ea typeface="Verdana"/>
              <a:cs typeface="Verdana"/>
              <a:sym typeface="Verdana"/>
            </a:endParaRPr>
          </a:p>
        </p:txBody>
      </p:sp>
      <p:sp>
        <p:nvSpPr>
          <p:cNvPr id="160" name="Google Shape;160;p6"/>
          <p:cNvSpPr txBox="1"/>
          <p:nvPr/>
        </p:nvSpPr>
        <p:spPr>
          <a:xfrm>
            <a:off x="2175656" y="4752208"/>
            <a:ext cx="290830" cy="185420"/>
          </a:xfrm>
          <a:prstGeom prst="rect">
            <a:avLst/>
          </a:prstGeom>
          <a:noFill/>
          <a:ln>
            <a:noFill/>
          </a:ln>
        </p:spPr>
        <p:txBody>
          <a:bodyPr anchorCtr="0" anchor="t" bIns="0" lIns="0" spcFirstLastPara="1" rIns="0" wrap="square" tIns="12050">
            <a:spAutoFit/>
          </a:bodyPr>
          <a:lstStyle/>
          <a:p>
            <a:pPr indent="-57785" lvl="0" marL="69850" marR="5080" rtl="0" algn="l">
              <a:lnSpc>
                <a:spcPct val="104800"/>
              </a:lnSpc>
              <a:spcBef>
                <a:spcPts val="0"/>
              </a:spcBef>
              <a:spcAft>
                <a:spcPts val="0"/>
              </a:spcAft>
              <a:buNone/>
            </a:pPr>
            <a:r>
              <a:rPr lang="en-US" sz="500">
                <a:solidFill>
                  <a:srgbClr val="FFFFFF"/>
                </a:solidFill>
                <a:latin typeface="Verdana"/>
                <a:ea typeface="Verdana"/>
                <a:cs typeface="Verdana"/>
                <a:sym typeface="Verdana"/>
              </a:rPr>
              <a:t>POWER  BOX</a:t>
            </a:r>
            <a:endParaRPr sz="500">
              <a:solidFill>
                <a:schemeClr val="dk1"/>
              </a:solidFill>
              <a:latin typeface="Verdana"/>
              <a:ea typeface="Verdana"/>
              <a:cs typeface="Verdana"/>
              <a:sym typeface="Verdana"/>
            </a:endParaRPr>
          </a:p>
        </p:txBody>
      </p:sp>
      <p:sp>
        <p:nvSpPr>
          <p:cNvPr id="161" name="Google Shape;161;p6"/>
          <p:cNvSpPr txBox="1"/>
          <p:nvPr/>
        </p:nvSpPr>
        <p:spPr>
          <a:xfrm>
            <a:off x="2186829" y="4442272"/>
            <a:ext cx="260985" cy="185420"/>
          </a:xfrm>
          <a:prstGeom prst="rect">
            <a:avLst/>
          </a:prstGeom>
          <a:noFill/>
          <a:ln>
            <a:noFill/>
          </a:ln>
        </p:spPr>
        <p:txBody>
          <a:bodyPr anchorCtr="0" anchor="t" bIns="0" lIns="0" spcFirstLastPara="1" rIns="0" wrap="square" tIns="12050">
            <a:spAutoFit/>
          </a:bodyPr>
          <a:lstStyle/>
          <a:p>
            <a:pPr indent="1270" lvl="0" marL="12700" marR="5080" rtl="0" algn="l">
              <a:lnSpc>
                <a:spcPct val="104800"/>
              </a:lnSpc>
              <a:spcBef>
                <a:spcPts val="0"/>
              </a:spcBef>
              <a:spcAft>
                <a:spcPts val="0"/>
              </a:spcAft>
              <a:buNone/>
            </a:pPr>
            <a:r>
              <a:rPr lang="en-US" sz="500">
                <a:solidFill>
                  <a:srgbClr val="FFFFFF"/>
                </a:solidFill>
                <a:latin typeface="Verdana"/>
                <a:ea typeface="Verdana"/>
                <a:cs typeface="Verdana"/>
                <a:sym typeface="Verdana"/>
              </a:rPr>
              <a:t>DINFIL  FILTER</a:t>
            </a:r>
            <a:endParaRPr sz="500">
              <a:solidFill>
                <a:schemeClr val="dk1"/>
              </a:solidFill>
              <a:latin typeface="Verdana"/>
              <a:ea typeface="Verdana"/>
              <a:cs typeface="Verdana"/>
              <a:sym typeface="Verdana"/>
            </a:endParaRPr>
          </a:p>
        </p:txBody>
      </p:sp>
      <p:sp>
        <p:nvSpPr>
          <p:cNvPr id="162" name="Google Shape;162;p6"/>
          <p:cNvSpPr txBox="1"/>
          <p:nvPr/>
        </p:nvSpPr>
        <p:spPr>
          <a:xfrm>
            <a:off x="2189028" y="5162257"/>
            <a:ext cx="839469" cy="10541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None/>
            </a:pPr>
            <a:r>
              <a:rPr lang="en-US" sz="500">
                <a:solidFill>
                  <a:srgbClr val="FFFFFF"/>
                </a:solidFill>
                <a:latin typeface="Verdana"/>
                <a:ea typeface="Verdana"/>
                <a:cs typeface="Verdana"/>
                <a:sym typeface="Verdana"/>
              </a:rPr>
              <a:t>METER	</a:t>
            </a:r>
            <a:r>
              <a:rPr lang="en-US" sz="500" u="sng">
                <a:solidFill>
                  <a:srgbClr val="FFFFFF"/>
                </a:solidFill>
                <a:latin typeface="Verdana"/>
                <a:ea typeface="Verdana"/>
                <a:cs typeface="Verdana"/>
                <a:sym typeface="Verdana"/>
              </a:rPr>
              <a:t> </a:t>
            </a:r>
            <a:r>
              <a:rPr lang="en-US" sz="500">
                <a:solidFill>
                  <a:srgbClr val="FFFFFF"/>
                </a:solidFill>
                <a:latin typeface="Verdana"/>
                <a:ea typeface="Verdana"/>
                <a:cs typeface="Verdana"/>
                <a:sym typeface="Verdana"/>
              </a:rPr>
              <a:t>TYPE 1</a:t>
            </a:r>
            <a:endParaRPr sz="500">
              <a:solidFill>
                <a:schemeClr val="dk1"/>
              </a:solidFill>
              <a:latin typeface="Verdana"/>
              <a:ea typeface="Verdana"/>
              <a:cs typeface="Verdana"/>
              <a:sym typeface="Verdana"/>
            </a:endParaRPr>
          </a:p>
        </p:txBody>
      </p:sp>
      <p:sp>
        <p:nvSpPr>
          <p:cNvPr id="163" name="Google Shape;163;p6"/>
          <p:cNvSpPr txBox="1"/>
          <p:nvPr/>
        </p:nvSpPr>
        <p:spPr>
          <a:xfrm>
            <a:off x="2023199" y="5527036"/>
            <a:ext cx="1050925" cy="185420"/>
          </a:xfrm>
          <a:prstGeom prst="rect">
            <a:avLst/>
          </a:prstGeom>
          <a:noFill/>
          <a:ln>
            <a:noFill/>
          </a:ln>
        </p:spPr>
        <p:txBody>
          <a:bodyPr anchorCtr="0" anchor="t" bIns="0" lIns="0" spcFirstLastPara="1" rIns="0" wrap="square" tIns="15875">
            <a:spAutoFit/>
          </a:bodyPr>
          <a:lstStyle/>
          <a:p>
            <a:pPr indent="0" lvl="0" marL="50800" marR="0" rtl="0" algn="l">
              <a:lnSpc>
                <a:spcPct val="100000"/>
              </a:lnSpc>
              <a:spcBef>
                <a:spcPts val="0"/>
              </a:spcBef>
              <a:spcAft>
                <a:spcPts val="0"/>
              </a:spcAft>
              <a:buNone/>
            </a:pPr>
            <a:r>
              <a:rPr lang="en-US" sz="500">
                <a:solidFill>
                  <a:srgbClr val="FFFFFF"/>
                </a:solidFill>
                <a:latin typeface="Verdana"/>
                <a:ea typeface="Verdana"/>
                <a:cs typeface="Verdana"/>
                <a:sym typeface="Verdana"/>
              </a:rPr>
              <a:t>DISTRIBUTION </a:t>
            </a:r>
            <a:r>
              <a:rPr baseline="-25000" lang="en-US" sz="750">
                <a:solidFill>
                  <a:srgbClr val="FFFFFF"/>
                </a:solidFill>
                <a:latin typeface="Verdana"/>
                <a:ea typeface="Verdana"/>
                <a:cs typeface="Verdana"/>
                <a:sym typeface="Verdana"/>
              </a:rPr>
              <a:t>TYPE 2</a:t>
            </a:r>
            <a:endParaRPr baseline="-25000" sz="750">
              <a:solidFill>
                <a:schemeClr val="dk1"/>
              </a:solidFill>
              <a:latin typeface="Verdana"/>
              <a:ea typeface="Verdana"/>
              <a:cs typeface="Verdana"/>
              <a:sym typeface="Verdana"/>
            </a:endParaRPr>
          </a:p>
          <a:p>
            <a:pPr indent="0" lvl="0" marL="173990" marR="0" rtl="0" algn="l">
              <a:lnSpc>
                <a:spcPct val="100000"/>
              </a:lnSpc>
              <a:spcBef>
                <a:spcPts val="25"/>
              </a:spcBef>
              <a:spcAft>
                <a:spcPts val="0"/>
              </a:spcAft>
              <a:buNone/>
            </a:pPr>
            <a:r>
              <a:rPr lang="en-US" sz="500">
                <a:solidFill>
                  <a:srgbClr val="FFFFFF"/>
                </a:solidFill>
                <a:latin typeface="Verdana"/>
                <a:ea typeface="Verdana"/>
                <a:cs typeface="Verdana"/>
                <a:sym typeface="Verdana"/>
              </a:rPr>
              <a:t>FRAME</a:t>
            </a:r>
            <a:endParaRPr sz="500">
              <a:solidFill>
                <a:schemeClr val="dk1"/>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7" name="Shape 167"/>
        <p:cNvGrpSpPr/>
        <p:nvPr/>
      </p:nvGrpSpPr>
      <p:grpSpPr>
        <a:xfrm>
          <a:off x="0" y="0"/>
          <a:ext cx="0" cy="0"/>
          <a:chOff x="0" y="0"/>
          <a:chExt cx="0" cy="0"/>
        </a:xfrm>
      </p:grpSpPr>
      <p:sp>
        <p:nvSpPr>
          <p:cNvPr id="168" name="Google Shape;168;p7"/>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7"/>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7"/>
          <p:cNvSpPr txBox="1"/>
          <p:nvPr/>
        </p:nvSpPr>
        <p:spPr>
          <a:xfrm>
            <a:off x="506755" y="1045971"/>
            <a:ext cx="4938395"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rules to follow in protection design</a:t>
            </a:r>
            <a:endParaRPr sz="2200">
              <a:solidFill>
                <a:schemeClr val="dk1"/>
              </a:solidFill>
              <a:latin typeface="Verdana"/>
              <a:ea typeface="Verdana"/>
              <a:cs typeface="Verdana"/>
              <a:sym typeface="Verdana"/>
            </a:endParaRPr>
          </a:p>
        </p:txBody>
      </p:sp>
      <p:sp>
        <p:nvSpPr>
          <p:cNvPr id="171" name="Google Shape;171;p7"/>
          <p:cNvSpPr txBox="1"/>
          <p:nvPr/>
        </p:nvSpPr>
        <p:spPr>
          <a:xfrm>
            <a:off x="4778590" y="1775460"/>
            <a:ext cx="6796405" cy="2782813"/>
          </a:xfrm>
          <a:prstGeom prst="rect">
            <a:avLst/>
          </a:prstGeom>
          <a:noFill/>
          <a:ln>
            <a:noFill/>
          </a:ln>
        </p:spPr>
        <p:txBody>
          <a:bodyPr anchorCtr="0" anchor="t" bIns="0" lIns="0" spcFirstLastPara="1" rIns="0" wrap="square" tIns="12700">
            <a:spAutoFit/>
          </a:bodyPr>
          <a:lstStyle/>
          <a:p>
            <a:pPr indent="-285750" lvl="0" marL="298450" marR="5080" rtl="0" algn="just">
              <a:lnSpc>
                <a:spcPct val="100000"/>
              </a:lnSpc>
              <a:spcBef>
                <a:spcPts val="0"/>
              </a:spcBef>
              <a:spcAft>
                <a:spcPts val="0"/>
              </a:spcAft>
              <a:buClr>
                <a:srgbClr val="425056"/>
              </a:buClr>
              <a:buSzPts val="1800"/>
              <a:buFont typeface="Arial"/>
              <a:buChar char="•"/>
            </a:pPr>
            <a:r>
              <a:rPr lang="en-US" sz="1800">
                <a:solidFill>
                  <a:srgbClr val="425056"/>
                </a:solidFill>
                <a:latin typeface="Verdana"/>
                <a:ea typeface="Verdana"/>
                <a:cs typeface="Verdana"/>
                <a:sym typeface="Verdana"/>
              </a:rPr>
              <a:t>在DDCE的覆蓋半徑小於100m的情況下，由於DDCE相對於參考平面的高度小於26.79m，因此可以實現DDCE的覆蓋半徑為100m，無論其相對於參考平面的高度如何，只要導電電纜可以延長或增加至 100 m 的距離。這些導電電纜必須電氣連接到 DDCE 的下半球，並且在投影到參考平面上的受保護體積內，將有必要的電纜和/或現有的金屬接頭，因此它們之間的距離不更大。 20 m（III 級和 IV 級）、10 m（II 級）和 5 m（I 級）。如果保護區內有主要結構，它們將不在 DDCE 的覆蓋範圍內。在這一點上，必須考慮到該標準將適用於所有高度小於 60 m 的水平和垂直平面。對於高度超過 60 m 的垂直平面，還必須安裝側面 EDD。</a:t>
            </a:r>
            <a:endParaRPr sz="1800">
              <a:solidFill>
                <a:schemeClr val="dk1"/>
              </a:solidFill>
              <a:latin typeface="Verdana"/>
              <a:ea typeface="Verdana"/>
              <a:cs typeface="Verdana"/>
              <a:sym typeface="Verdana"/>
            </a:endParaRPr>
          </a:p>
        </p:txBody>
      </p:sp>
      <p:grpSp>
        <p:nvGrpSpPr>
          <p:cNvPr id="172" name="Google Shape;172;p7"/>
          <p:cNvGrpSpPr/>
          <p:nvPr/>
        </p:nvGrpSpPr>
        <p:grpSpPr>
          <a:xfrm>
            <a:off x="523520" y="1574154"/>
            <a:ext cx="3930712" cy="4764493"/>
            <a:chOff x="523520" y="1574154"/>
            <a:chExt cx="3930712" cy="4764493"/>
          </a:xfrm>
        </p:grpSpPr>
        <p:sp>
          <p:nvSpPr>
            <p:cNvPr id="173" name="Google Shape;173;p7"/>
            <p:cNvSpPr/>
            <p:nvPr/>
          </p:nvSpPr>
          <p:spPr>
            <a:xfrm>
              <a:off x="523520" y="1574154"/>
              <a:ext cx="3930712" cy="47644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7"/>
            <p:cNvSpPr/>
            <p:nvPr/>
          </p:nvSpPr>
          <p:spPr>
            <a:xfrm>
              <a:off x="2730131" y="5527611"/>
              <a:ext cx="345440" cy="183515"/>
            </a:xfrm>
            <a:custGeom>
              <a:rect b="b" l="l" r="r" t="t"/>
              <a:pathLst>
                <a:path extrusionOk="0" h="183514" w="345439">
                  <a:moveTo>
                    <a:pt x="305142" y="0"/>
                  </a:moveTo>
                  <a:lnTo>
                    <a:pt x="40081" y="0"/>
                  </a:lnTo>
                  <a:lnTo>
                    <a:pt x="24479" y="3985"/>
                  </a:lnTo>
                  <a:lnTo>
                    <a:pt x="11739" y="14855"/>
                  </a:lnTo>
                  <a:lnTo>
                    <a:pt x="3149" y="30978"/>
                  </a:lnTo>
                  <a:lnTo>
                    <a:pt x="0" y="50723"/>
                  </a:lnTo>
                  <a:lnTo>
                    <a:pt x="0" y="132443"/>
                  </a:lnTo>
                  <a:lnTo>
                    <a:pt x="3149" y="152191"/>
                  </a:lnTo>
                  <a:lnTo>
                    <a:pt x="11739" y="168319"/>
                  </a:lnTo>
                  <a:lnTo>
                    <a:pt x="24479" y="179194"/>
                  </a:lnTo>
                  <a:lnTo>
                    <a:pt x="40081" y="183182"/>
                  </a:lnTo>
                  <a:lnTo>
                    <a:pt x="305142" y="183182"/>
                  </a:lnTo>
                  <a:lnTo>
                    <a:pt x="320751" y="179194"/>
                  </a:lnTo>
                  <a:lnTo>
                    <a:pt x="333495" y="168319"/>
                  </a:lnTo>
                  <a:lnTo>
                    <a:pt x="342086" y="152191"/>
                  </a:lnTo>
                  <a:lnTo>
                    <a:pt x="345236" y="132443"/>
                  </a:lnTo>
                  <a:lnTo>
                    <a:pt x="345236" y="50723"/>
                  </a:lnTo>
                  <a:lnTo>
                    <a:pt x="342086" y="30978"/>
                  </a:lnTo>
                  <a:lnTo>
                    <a:pt x="333495" y="14855"/>
                  </a:lnTo>
                  <a:lnTo>
                    <a:pt x="320751" y="3985"/>
                  </a:lnTo>
                  <a:lnTo>
                    <a:pt x="305142" y="0"/>
                  </a:lnTo>
                  <a:close/>
                </a:path>
              </a:pathLst>
            </a:custGeom>
            <a:solidFill>
              <a:srgbClr val="008EB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7"/>
            <p:cNvSpPr/>
            <p:nvPr/>
          </p:nvSpPr>
          <p:spPr>
            <a:xfrm>
              <a:off x="2597454" y="5224500"/>
              <a:ext cx="144145" cy="0"/>
            </a:xfrm>
            <a:custGeom>
              <a:rect b="b" l="l" r="r" t="t"/>
              <a:pathLst>
                <a:path extrusionOk="0" h="120000" w="144144">
                  <a:moveTo>
                    <a:pt x="0" y="0"/>
                  </a:moveTo>
                  <a:lnTo>
                    <a:pt x="143762" y="0"/>
                  </a:lnTo>
                </a:path>
              </a:pathLst>
            </a:custGeom>
            <a:noFill/>
            <a:ln cap="flat" cmpd="sng" w="19800">
              <a:solidFill>
                <a:srgbClr val="008E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7"/>
            <p:cNvSpPr/>
            <p:nvPr/>
          </p:nvSpPr>
          <p:spPr>
            <a:xfrm>
              <a:off x="2317508" y="4088917"/>
              <a:ext cx="0" cy="1746885"/>
            </a:xfrm>
            <a:custGeom>
              <a:rect b="b" l="l" r="r" t="t"/>
              <a:pathLst>
                <a:path extrusionOk="0" h="1746885" w="120000">
                  <a:moveTo>
                    <a:pt x="0" y="0"/>
                  </a:moveTo>
                  <a:lnTo>
                    <a:pt x="0" y="1746726"/>
                  </a:lnTo>
                </a:path>
              </a:pathLst>
            </a:custGeom>
            <a:noFill/>
            <a:ln cap="flat" cmpd="sng" w="19775">
              <a:solidFill>
                <a:srgbClr val="49525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7"/>
            <p:cNvSpPr/>
            <p:nvPr/>
          </p:nvSpPr>
          <p:spPr>
            <a:xfrm>
              <a:off x="1569237" y="4088917"/>
              <a:ext cx="1507490" cy="2164715"/>
            </a:xfrm>
            <a:custGeom>
              <a:rect b="b" l="l" r="r" t="t"/>
              <a:pathLst>
                <a:path extrusionOk="0" h="2164715" w="1507489">
                  <a:moveTo>
                    <a:pt x="429691" y="1940737"/>
                  </a:moveTo>
                  <a:lnTo>
                    <a:pt x="425754" y="1907692"/>
                  </a:lnTo>
                  <a:lnTo>
                    <a:pt x="415061" y="1880717"/>
                  </a:lnTo>
                  <a:lnTo>
                    <a:pt x="399199" y="1862543"/>
                  </a:lnTo>
                  <a:lnTo>
                    <a:pt x="379780" y="1855876"/>
                  </a:lnTo>
                  <a:lnTo>
                    <a:pt x="49923" y="1855876"/>
                  </a:lnTo>
                  <a:lnTo>
                    <a:pt x="30480" y="1862543"/>
                  </a:lnTo>
                  <a:lnTo>
                    <a:pt x="14617" y="1880717"/>
                  </a:lnTo>
                  <a:lnTo>
                    <a:pt x="3911" y="1907692"/>
                  </a:lnTo>
                  <a:lnTo>
                    <a:pt x="0" y="1940737"/>
                  </a:lnTo>
                  <a:lnTo>
                    <a:pt x="0" y="2077504"/>
                  </a:lnTo>
                  <a:lnTo>
                    <a:pt x="3911" y="2110536"/>
                  </a:lnTo>
                  <a:lnTo>
                    <a:pt x="14617" y="2137511"/>
                  </a:lnTo>
                  <a:lnTo>
                    <a:pt x="30480" y="2155698"/>
                  </a:lnTo>
                  <a:lnTo>
                    <a:pt x="49923" y="2162365"/>
                  </a:lnTo>
                  <a:lnTo>
                    <a:pt x="379780" y="2162365"/>
                  </a:lnTo>
                  <a:lnTo>
                    <a:pt x="399199" y="2155698"/>
                  </a:lnTo>
                  <a:lnTo>
                    <a:pt x="415061" y="2137511"/>
                  </a:lnTo>
                  <a:lnTo>
                    <a:pt x="425754" y="2110536"/>
                  </a:lnTo>
                  <a:lnTo>
                    <a:pt x="429691" y="2077504"/>
                  </a:lnTo>
                  <a:lnTo>
                    <a:pt x="429691" y="1940737"/>
                  </a:lnTo>
                  <a:close/>
                </a:path>
                <a:path extrusionOk="0" h="2164715" w="1507489">
                  <a:moveTo>
                    <a:pt x="1044028" y="1475143"/>
                  </a:moveTo>
                  <a:lnTo>
                    <a:pt x="1038669" y="1448498"/>
                  </a:lnTo>
                  <a:lnTo>
                    <a:pt x="1024064" y="1426743"/>
                  </a:lnTo>
                  <a:lnTo>
                    <a:pt x="1002398" y="1412074"/>
                  </a:lnTo>
                  <a:lnTo>
                    <a:pt x="975868" y="1406690"/>
                  </a:lnTo>
                  <a:lnTo>
                    <a:pt x="525233" y="1406690"/>
                  </a:lnTo>
                  <a:lnTo>
                    <a:pt x="498678" y="1412074"/>
                  </a:lnTo>
                  <a:lnTo>
                    <a:pt x="477012" y="1426743"/>
                  </a:lnTo>
                  <a:lnTo>
                    <a:pt x="462407" y="1448498"/>
                  </a:lnTo>
                  <a:lnTo>
                    <a:pt x="457060" y="1475143"/>
                  </a:lnTo>
                  <a:lnTo>
                    <a:pt x="457060" y="1585429"/>
                  </a:lnTo>
                  <a:lnTo>
                    <a:pt x="462407" y="1612087"/>
                  </a:lnTo>
                  <a:lnTo>
                    <a:pt x="477012" y="1633842"/>
                  </a:lnTo>
                  <a:lnTo>
                    <a:pt x="498678" y="1648523"/>
                  </a:lnTo>
                  <a:lnTo>
                    <a:pt x="525233" y="1653895"/>
                  </a:lnTo>
                  <a:lnTo>
                    <a:pt x="975868" y="1653895"/>
                  </a:lnTo>
                  <a:lnTo>
                    <a:pt x="1002398" y="1648523"/>
                  </a:lnTo>
                  <a:lnTo>
                    <a:pt x="1024064" y="1633842"/>
                  </a:lnTo>
                  <a:lnTo>
                    <a:pt x="1038669" y="1612087"/>
                  </a:lnTo>
                  <a:lnTo>
                    <a:pt x="1044028" y="1585429"/>
                  </a:lnTo>
                  <a:lnTo>
                    <a:pt x="1044028" y="1475143"/>
                  </a:lnTo>
                  <a:close/>
                </a:path>
                <a:path extrusionOk="0" h="2164715" w="1507489">
                  <a:moveTo>
                    <a:pt x="1044028" y="1080668"/>
                  </a:moveTo>
                  <a:lnTo>
                    <a:pt x="1038669" y="1054023"/>
                  </a:lnTo>
                  <a:lnTo>
                    <a:pt x="1024064" y="1032268"/>
                  </a:lnTo>
                  <a:lnTo>
                    <a:pt x="1002398" y="1017600"/>
                  </a:lnTo>
                  <a:lnTo>
                    <a:pt x="975868" y="1012215"/>
                  </a:lnTo>
                  <a:lnTo>
                    <a:pt x="525233" y="1012215"/>
                  </a:lnTo>
                  <a:lnTo>
                    <a:pt x="498678" y="1017600"/>
                  </a:lnTo>
                  <a:lnTo>
                    <a:pt x="477012" y="1032268"/>
                  </a:lnTo>
                  <a:lnTo>
                    <a:pt x="462407" y="1054023"/>
                  </a:lnTo>
                  <a:lnTo>
                    <a:pt x="457060" y="1080668"/>
                  </a:lnTo>
                  <a:lnTo>
                    <a:pt x="457060" y="1190955"/>
                  </a:lnTo>
                  <a:lnTo>
                    <a:pt x="462407" y="1217612"/>
                  </a:lnTo>
                  <a:lnTo>
                    <a:pt x="477012" y="1239367"/>
                  </a:lnTo>
                  <a:lnTo>
                    <a:pt x="498678" y="1254036"/>
                  </a:lnTo>
                  <a:lnTo>
                    <a:pt x="525233" y="1259408"/>
                  </a:lnTo>
                  <a:lnTo>
                    <a:pt x="975868" y="1259408"/>
                  </a:lnTo>
                  <a:lnTo>
                    <a:pt x="1002398" y="1254036"/>
                  </a:lnTo>
                  <a:lnTo>
                    <a:pt x="1024064" y="1239367"/>
                  </a:lnTo>
                  <a:lnTo>
                    <a:pt x="1038669" y="1217612"/>
                  </a:lnTo>
                  <a:lnTo>
                    <a:pt x="1044028" y="1190955"/>
                  </a:lnTo>
                  <a:lnTo>
                    <a:pt x="1044028" y="1080668"/>
                  </a:lnTo>
                  <a:close/>
                </a:path>
                <a:path extrusionOk="0" h="2164715" w="1507489">
                  <a:moveTo>
                    <a:pt x="1044028" y="700303"/>
                  </a:moveTo>
                  <a:lnTo>
                    <a:pt x="1038669" y="673658"/>
                  </a:lnTo>
                  <a:lnTo>
                    <a:pt x="1024064" y="651903"/>
                  </a:lnTo>
                  <a:lnTo>
                    <a:pt x="1002398" y="637235"/>
                  </a:lnTo>
                  <a:lnTo>
                    <a:pt x="975868" y="631850"/>
                  </a:lnTo>
                  <a:lnTo>
                    <a:pt x="525233" y="631850"/>
                  </a:lnTo>
                  <a:lnTo>
                    <a:pt x="498678" y="637235"/>
                  </a:lnTo>
                  <a:lnTo>
                    <a:pt x="477012" y="651903"/>
                  </a:lnTo>
                  <a:lnTo>
                    <a:pt x="462407" y="673658"/>
                  </a:lnTo>
                  <a:lnTo>
                    <a:pt x="457060" y="700303"/>
                  </a:lnTo>
                  <a:lnTo>
                    <a:pt x="457060" y="810602"/>
                  </a:lnTo>
                  <a:lnTo>
                    <a:pt x="462407" y="837247"/>
                  </a:lnTo>
                  <a:lnTo>
                    <a:pt x="477012" y="859002"/>
                  </a:lnTo>
                  <a:lnTo>
                    <a:pt x="498678" y="873671"/>
                  </a:lnTo>
                  <a:lnTo>
                    <a:pt x="525233" y="879043"/>
                  </a:lnTo>
                  <a:lnTo>
                    <a:pt x="975868" y="879043"/>
                  </a:lnTo>
                  <a:lnTo>
                    <a:pt x="1002398" y="873671"/>
                  </a:lnTo>
                  <a:lnTo>
                    <a:pt x="1024064" y="859002"/>
                  </a:lnTo>
                  <a:lnTo>
                    <a:pt x="1038669" y="837247"/>
                  </a:lnTo>
                  <a:lnTo>
                    <a:pt x="1044028" y="810602"/>
                  </a:lnTo>
                  <a:lnTo>
                    <a:pt x="1044028" y="700303"/>
                  </a:lnTo>
                  <a:close/>
                </a:path>
                <a:path extrusionOk="0" h="2164715" w="1507489">
                  <a:moveTo>
                    <a:pt x="1044028" y="68440"/>
                  </a:moveTo>
                  <a:lnTo>
                    <a:pt x="1038669" y="41808"/>
                  </a:lnTo>
                  <a:lnTo>
                    <a:pt x="1024064" y="20053"/>
                  </a:lnTo>
                  <a:lnTo>
                    <a:pt x="1002398" y="5384"/>
                  </a:lnTo>
                  <a:lnTo>
                    <a:pt x="975868" y="0"/>
                  </a:lnTo>
                  <a:lnTo>
                    <a:pt x="525233" y="0"/>
                  </a:lnTo>
                  <a:lnTo>
                    <a:pt x="498678" y="5384"/>
                  </a:lnTo>
                  <a:lnTo>
                    <a:pt x="477012" y="20053"/>
                  </a:lnTo>
                  <a:lnTo>
                    <a:pt x="462407" y="41808"/>
                  </a:lnTo>
                  <a:lnTo>
                    <a:pt x="457060" y="68440"/>
                  </a:lnTo>
                  <a:lnTo>
                    <a:pt x="457060" y="178739"/>
                  </a:lnTo>
                  <a:lnTo>
                    <a:pt x="462407" y="205397"/>
                  </a:lnTo>
                  <a:lnTo>
                    <a:pt x="477012" y="227152"/>
                  </a:lnTo>
                  <a:lnTo>
                    <a:pt x="498678" y="241820"/>
                  </a:lnTo>
                  <a:lnTo>
                    <a:pt x="525233" y="247192"/>
                  </a:lnTo>
                  <a:lnTo>
                    <a:pt x="975868" y="247192"/>
                  </a:lnTo>
                  <a:lnTo>
                    <a:pt x="1002398" y="241820"/>
                  </a:lnTo>
                  <a:lnTo>
                    <a:pt x="1024064" y="227152"/>
                  </a:lnTo>
                  <a:lnTo>
                    <a:pt x="1038669" y="205397"/>
                  </a:lnTo>
                  <a:lnTo>
                    <a:pt x="1044028" y="178739"/>
                  </a:lnTo>
                  <a:lnTo>
                    <a:pt x="1044028" y="68440"/>
                  </a:lnTo>
                  <a:close/>
                </a:path>
                <a:path extrusionOk="0" h="2164715" w="1507489">
                  <a:moveTo>
                    <a:pt x="1507337" y="1942744"/>
                  </a:moveTo>
                  <a:lnTo>
                    <a:pt x="1503413" y="1909699"/>
                  </a:lnTo>
                  <a:lnTo>
                    <a:pt x="1492719" y="1882724"/>
                  </a:lnTo>
                  <a:lnTo>
                    <a:pt x="1476870" y="1864537"/>
                  </a:lnTo>
                  <a:lnTo>
                    <a:pt x="1457464" y="1857870"/>
                  </a:lnTo>
                  <a:lnTo>
                    <a:pt x="1127582" y="1857870"/>
                  </a:lnTo>
                  <a:lnTo>
                    <a:pt x="1108151" y="1864537"/>
                  </a:lnTo>
                  <a:lnTo>
                    <a:pt x="1092288" y="1882724"/>
                  </a:lnTo>
                  <a:lnTo>
                    <a:pt x="1081595" y="1909699"/>
                  </a:lnTo>
                  <a:lnTo>
                    <a:pt x="1077683" y="1942744"/>
                  </a:lnTo>
                  <a:lnTo>
                    <a:pt x="1077683" y="2079510"/>
                  </a:lnTo>
                  <a:lnTo>
                    <a:pt x="1081595" y="2112543"/>
                  </a:lnTo>
                  <a:lnTo>
                    <a:pt x="1092288" y="2139518"/>
                  </a:lnTo>
                  <a:lnTo>
                    <a:pt x="1108151" y="2157717"/>
                  </a:lnTo>
                  <a:lnTo>
                    <a:pt x="1127582" y="2164384"/>
                  </a:lnTo>
                  <a:lnTo>
                    <a:pt x="1457464" y="2164384"/>
                  </a:lnTo>
                  <a:lnTo>
                    <a:pt x="1476870" y="2157717"/>
                  </a:lnTo>
                  <a:lnTo>
                    <a:pt x="1492719" y="2139518"/>
                  </a:lnTo>
                  <a:lnTo>
                    <a:pt x="1503413" y="2112543"/>
                  </a:lnTo>
                  <a:lnTo>
                    <a:pt x="1507337" y="2079510"/>
                  </a:lnTo>
                  <a:lnTo>
                    <a:pt x="1507337" y="1942744"/>
                  </a:lnTo>
                  <a:close/>
                </a:path>
              </a:pathLst>
            </a:custGeom>
            <a:solidFill>
              <a:srgbClr val="49525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7"/>
            <p:cNvSpPr/>
            <p:nvPr/>
          </p:nvSpPr>
          <p:spPr>
            <a:xfrm>
              <a:off x="2116061" y="4443234"/>
              <a:ext cx="959485" cy="1746250"/>
            </a:xfrm>
            <a:custGeom>
              <a:rect b="b" l="l" r="r" t="t"/>
              <a:pathLst>
                <a:path extrusionOk="0" h="1746250" w="959485">
                  <a:moveTo>
                    <a:pt x="345236" y="1613496"/>
                  </a:moveTo>
                  <a:lnTo>
                    <a:pt x="342074" y="1593748"/>
                  </a:lnTo>
                  <a:lnTo>
                    <a:pt x="333489" y="1577632"/>
                  </a:lnTo>
                  <a:lnTo>
                    <a:pt x="320751" y="1566760"/>
                  </a:lnTo>
                  <a:lnTo>
                    <a:pt x="305155" y="1562773"/>
                  </a:lnTo>
                  <a:lnTo>
                    <a:pt x="40093" y="1562773"/>
                  </a:lnTo>
                  <a:lnTo>
                    <a:pt x="24472" y="1566760"/>
                  </a:lnTo>
                  <a:lnTo>
                    <a:pt x="11734" y="1577632"/>
                  </a:lnTo>
                  <a:lnTo>
                    <a:pt x="3149" y="1593748"/>
                  </a:lnTo>
                  <a:lnTo>
                    <a:pt x="0" y="1613496"/>
                  </a:lnTo>
                  <a:lnTo>
                    <a:pt x="0" y="1695221"/>
                  </a:lnTo>
                  <a:lnTo>
                    <a:pt x="3149" y="1714969"/>
                  </a:lnTo>
                  <a:lnTo>
                    <a:pt x="11734" y="1731086"/>
                  </a:lnTo>
                  <a:lnTo>
                    <a:pt x="24472" y="1741957"/>
                  </a:lnTo>
                  <a:lnTo>
                    <a:pt x="40093" y="1745945"/>
                  </a:lnTo>
                  <a:lnTo>
                    <a:pt x="305155" y="1745945"/>
                  </a:lnTo>
                  <a:lnTo>
                    <a:pt x="320751" y="1741957"/>
                  </a:lnTo>
                  <a:lnTo>
                    <a:pt x="333489" y="1731086"/>
                  </a:lnTo>
                  <a:lnTo>
                    <a:pt x="342074" y="1714969"/>
                  </a:lnTo>
                  <a:lnTo>
                    <a:pt x="345236" y="1695221"/>
                  </a:lnTo>
                  <a:lnTo>
                    <a:pt x="345236" y="1613496"/>
                  </a:lnTo>
                  <a:close/>
                </a:path>
                <a:path extrusionOk="0" h="1746250" w="959485">
                  <a:moveTo>
                    <a:pt x="373595" y="50736"/>
                  </a:moveTo>
                  <a:lnTo>
                    <a:pt x="370433" y="30988"/>
                  </a:lnTo>
                  <a:lnTo>
                    <a:pt x="361848" y="14859"/>
                  </a:lnTo>
                  <a:lnTo>
                    <a:pt x="349110" y="3987"/>
                  </a:lnTo>
                  <a:lnTo>
                    <a:pt x="333502" y="0"/>
                  </a:lnTo>
                  <a:lnTo>
                    <a:pt x="68453" y="0"/>
                  </a:lnTo>
                  <a:lnTo>
                    <a:pt x="52832" y="3987"/>
                  </a:lnTo>
                  <a:lnTo>
                    <a:pt x="40093" y="14859"/>
                  </a:lnTo>
                  <a:lnTo>
                    <a:pt x="31508" y="30988"/>
                  </a:lnTo>
                  <a:lnTo>
                    <a:pt x="28359" y="50736"/>
                  </a:lnTo>
                  <a:lnTo>
                    <a:pt x="28359" y="132461"/>
                  </a:lnTo>
                  <a:lnTo>
                    <a:pt x="31508" y="152209"/>
                  </a:lnTo>
                  <a:lnTo>
                    <a:pt x="40093" y="168338"/>
                  </a:lnTo>
                  <a:lnTo>
                    <a:pt x="52832" y="179209"/>
                  </a:lnTo>
                  <a:lnTo>
                    <a:pt x="68453" y="183184"/>
                  </a:lnTo>
                  <a:lnTo>
                    <a:pt x="333502" y="183184"/>
                  </a:lnTo>
                  <a:lnTo>
                    <a:pt x="349110" y="179209"/>
                  </a:lnTo>
                  <a:lnTo>
                    <a:pt x="361848" y="168338"/>
                  </a:lnTo>
                  <a:lnTo>
                    <a:pt x="370433" y="152209"/>
                  </a:lnTo>
                  <a:lnTo>
                    <a:pt x="373595" y="132461"/>
                  </a:lnTo>
                  <a:lnTo>
                    <a:pt x="373595" y="50736"/>
                  </a:lnTo>
                  <a:close/>
                </a:path>
                <a:path extrusionOk="0" h="1746250" w="959485">
                  <a:moveTo>
                    <a:pt x="959307" y="740194"/>
                  </a:moveTo>
                  <a:lnTo>
                    <a:pt x="956144" y="720458"/>
                  </a:lnTo>
                  <a:lnTo>
                    <a:pt x="947559" y="704329"/>
                  </a:lnTo>
                  <a:lnTo>
                    <a:pt x="934821" y="693445"/>
                  </a:lnTo>
                  <a:lnTo>
                    <a:pt x="919213" y="689457"/>
                  </a:lnTo>
                  <a:lnTo>
                    <a:pt x="654151" y="689457"/>
                  </a:lnTo>
                  <a:lnTo>
                    <a:pt x="638543" y="693445"/>
                  </a:lnTo>
                  <a:lnTo>
                    <a:pt x="625805" y="704329"/>
                  </a:lnTo>
                  <a:lnTo>
                    <a:pt x="617220" y="720458"/>
                  </a:lnTo>
                  <a:lnTo>
                    <a:pt x="614070" y="740194"/>
                  </a:lnTo>
                  <a:lnTo>
                    <a:pt x="614070" y="821918"/>
                  </a:lnTo>
                  <a:lnTo>
                    <a:pt x="617220" y="841667"/>
                  </a:lnTo>
                  <a:lnTo>
                    <a:pt x="625805" y="857783"/>
                  </a:lnTo>
                  <a:lnTo>
                    <a:pt x="638543" y="868667"/>
                  </a:lnTo>
                  <a:lnTo>
                    <a:pt x="654151" y="872642"/>
                  </a:lnTo>
                  <a:lnTo>
                    <a:pt x="919213" y="872642"/>
                  </a:lnTo>
                  <a:lnTo>
                    <a:pt x="934821" y="868667"/>
                  </a:lnTo>
                  <a:lnTo>
                    <a:pt x="947559" y="857783"/>
                  </a:lnTo>
                  <a:lnTo>
                    <a:pt x="956144" y="841667"/>
                  </a:lnTo>
                  <a:lnTo>
                    <a:pt x="959307" y="821918"/>
                  </a:lnTo>
                  <a:lnTo>
                    <a:pt x="959307" y="740194"/>
                  </a:lnTo>
                  <a:close/>
                </a:path>
              </a:pathLst>
            </a:custGeom>
            <a:solidFill>
              <a:srgbClr val="008EB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7"/>
            <p:cNvSpPr/>
            <p:nvPr/>
          </p:nvSpPr>
          <p:spPr>
            <a:xfrm>
              <a:off x="1778800" y="5837055"/>
              <a:ext cx="1088390" cy="0"/>
            </a:xfrm>
            <a:custGeom>
              <a:rect b="b" l="l" r="r" t="t"/>
              <a:pathLst>
                <a:path extrusionOk="0" h="120000" w="1088389">
                  <a:moveTo>
                    <a:pt x="0" y="0"/>
                  </a:moveTo>
                  <a:lnTo>
                    <a:pt x="1088317" y="0"/>
                  </a:lnTo>
                </a:path>
              </a:pathLst>
            </a:custGeom>
            <a:noFill/>
            <a:ln cap="flat" cmpd="sng" w="19800">
              <a:solidFill>
                <a:srgbClr val="49525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7"/>
            <p:cNvSpPr/>
            <p:nvPr/>
          </p:nvSpPr>
          <p:spPr>
            <a:xfrm>
              <a:off x="2861754" y="5835719"/>
              <a:ext cx="0" cy="132080"/>
            </a:xfrm>
            <a:custGeom>
              <a:rect b="b" l="l" r="r" t="t"/>
              <a:pathLst>
                <a:path extrusionOk="0" h="132079" w="120000">
                  <a:moveTo>
                    <a:pt x="0" y="132054"/>
                  </a:moveTo>
                  <a:lnTo>
                    <a:pt x="0" y="0"/>
                  </a:lnTo>
                </a:path>
              </a:pathLst>
            </a:custGeom>
            <a:noFill/>
            <a:ln cap="flat" cmpd="sng" w="19775">
              <a:solidFill>
                <a:srgbClr val="49525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7"/>
            <p:cNvSpPr/>
            <p:nvPr/>
          </p:nvSpPr>
          <p:spPr>
            <a:xfrm>
              <a:off x="1784083" y="5835719"/>
              <a:ext cx="0" cy="132080"/>
            </a:xfrm>
            <a:custGeom>
              <a:rect b="b" l="l" r="r" t="t"/>
              <a:pathLst>
                <a:path extrusionOk="0" h="132079" w="120000">
                  <a:moveTo>
                    <a:pt x="0" y="132054"/>
                  </a:moveTo>
                  <a:lnTo>
                    <a:pt x="0" y="0"/>
                  </a:lnTo>
                </a:path>
              </a:pathLst>
            </a:custGeom>
            <a:noFill/>
            <a:ln cap="flat" cmpd="sng" w="19775">
              <a:solidFill>
                <a:srgbClr val="49525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2" name="Google Shape;182;p7"/>
          <p:cNvSpPr txBox="1"/>
          <p:nvPr/>
        </p:nvSpPr>
        <p:spPr>
          <a:xfrm>
            <a:off x="2070745" y="4119966"/>
            <a:ext cx="500380" cy="185420"/>
          </a:xfrm>
          <a:prstGeom prst="rect">
            <a:avLst/>
          </a:prstGeom>
          <a:noFill/>
          <a:ln>
            <a:noFill/>
          </a:ln>
        </p:spPr>
        <p:txBody>
          <a:bodyPr anchorCtr="0" anchor="t" bIns="0" lIns="0" spcFirstLastPara="1" rIns="0" wrap="square" tIns="12050">
            <a:spAutoFit/>
          </a:bodyPr>
          <a:lstStyle/>
          <a:p>
            <a:pPr indent="81280" lvl="0" marL="12700" marR="5080" rtl="0" algn="l">
              <a:lnSpc>
                <a:spcPct val="104800"/>
              </a:lnSpc>
              <a:spcBef>
                <a:spcPts val="0"/>
              </a:spcBef>
              <a:spcAft>
                <a:spcPts val="0"/>
              </a:spcAft>
              <a:buNone/>
            </a:pPr>
            <a:r>
              <a:rPr lang="en-US" sz="500">
                <a:solidFill>
                  <a:srgbClr val="FFFFFF"/>
                </a:solidFill>
                <a:latin typeface="Verdana"/>
                <a:ea typeface="Verdana"/>
                <a:cs typeface="Verdana"/>
                <a:sym typeface="Verdana"/>
              </a:rPr>
              <a:t>GROUND  CONNECTION</a:t>
            </a:r>
            <a:endParaRPr sz="500">
              <a:solidFill>
                <a:schemeClr val="dk1"/>
              </a:solidFill>
              <a:latin typeface="Verdana"/>
              <a:ea typeface="Verdana"/>
              <a:cs typeface="Verdana"/>
              <a:sym typeface="Verdana"/>
            </a:endParaRPr>
          </a:p>
        </p:txBody>
      </p:sp>
      <p:sp>
        <p:nvSpPr>
          <p:cNvPr id="183" name="Google Shape;183;p7"/>
          <p:cNvSpPr txBox="1"/>
          <p:nvPr/>
        </p:nvSpPr>
        <p:spPr>
          <a:xfrm>
            <a:off x="1591235" y="5984249"/>
            <a:ext cx="826769" cy="222250"/>
          </a:xfrm>
          <a:prstGeom prst="rect">
            <a:avLst/>
          </a:prstGeom>
          <a:noFill/>
          <a:ln>
            <a:noFill/>
          </a:ln>
        </p:spPr>
        <p:txBody>
          <a:bodyPr anchorCtr="0" anchor="t" bIns="0" lIns="0" spcFirstLastPara="1" rIns="0" wrap="square" tIns="13950">
            <a:spAutoFit/>
          </a:bodyPr>
          <a:lstStyle/>
          <a:p>
            <a:pPr indent="0" lvl="0" marL="140970" marR="0" rtl="0" algn="l">
              <a:lnSpc>
                <a:spcPct val="100000"/>
              </a:lnSpc>
              <a:spcBef>
                <a:spcPts val="0"/>
              </a:spcBef>
              <a:spcAft>
                <a:spcPts val="0"/>
              </a:spcAft>
              <a:buNone/>
            </a:pPr>
            <a:r>
              <a:rPr lang="en-US" sz="300">
                <a:solidFill>
                  <a:srgbClr val="FFFFFF"/>
                </a:solidFill>
                <a:latin typeface="Verdana"/>
                <a:ea typeface="Verdana"/>
                <a:cs typeface="Verdana"/>
                <a:sym typeface="Verdana"/>
              </a:rPr>
              <a:t>CAT. I</a:t>
            </a:r>
            <a:endParaRPr sz="300">
              <a:solidFill>
                <a:schemeClr val="dk1"/>
              </a:solidFill>
              <a:latin typeface="Verdana"/>
              <a:ea typeface="Verdana"/>
              <a:cs typeface="Verdana"/>
              <a:sym typeface="Verdana"/>
            </a:endParaRPr>
          </a:p>
          <a:p>
            <a:pPr indent="0" lvl="0" marL="36830" marR="0" rtl="0" algn="l">
              <a:lnSpc>
                <a:spcPct val="84444"/>
              </a:lnSpc>
              <a:spcBef>
                <a:spcPts val="65"/>
              </a:spcBef>
              <a:spcAft>
                <a:spcPts val="0"/>
              </a:spcAft>
              <a:buNone/>
            </a:pPr>
            <a:r>
              <a:rPr baseline="30000" lang="en-US" sz="675">
                <a:solidFill>
                  <a:srgbClr val="FFFFFF"/>
                </a:solidFill>
                <a:latin typeface="Verdana"/>
                <a:ea typeface="Verdana"/>
                <a:cs typeface="Verdana"/>
                <a:sym typeface="Verdana"/>
              </a:rPr>
              <a:t>SENSITIVE          </a:t>
            </a:r>
            <a:r>
              <a:rPr lang="en-US" sz="500">
                <a:solidFill>
                  <a:srgbClr val="FFFFFF"/>
                </a:solidFill>
                <a:latin typeface="Verdana"/>
                <a:ea typeface="Verdana"/>
                <a:cs typeface="Verdana"/>
                <a:sym typeface="Verdana"/>
              </a:rPr>
              <a:t>TYPE 3</a:t>
            </a:r>
            <a:endParaRPr sz="500">
              <a:solidFill>
                <a:schemeClr val="dk1"/>
              </a:solidFill>
              <a:latin typeface="Verdana"/>
              <a:ea typeface="Verdana"/>
              <a:cs typeface="Verdana"/>
              <a:sym typeface="Verdana"/>
            </a:endParaRPr>
          </a:p>
          <a:p>
            <a:pPr indent="0" lvl="0" marL="12700" marR="0" rtl="0" algn="l">
              <a:lnSpc>
                <a:spcPct val="113111"/>
              </a:lnSpc>
              <a:spcBef>
                <a:spcPts val="0"/>
              </a:spcBef>
              <a:spcAft>
                <a:spcPts val="0"/>
              </a:spcAft>
              <a:buNone/>
            </a:pPr>
            <a:r>
              <a:rPr lang="en-US" sz="450">
                <a:solidFill>
                  <a:srgbClr val="FFFFFF"/>
                </a:solidFill>
                <a:latin typeface="Verdana"/>
                <a:ea typeface="Verdana"/>
                <a:cs typeface="Verdana"/>
                <a:sym typeface="Verdana"/>
              </a:rPr>
              <a:t>EQUIPMENT</a:t>
            </a:r>
            <a:endParaRPr sz="450">
              <a:solidFill>
                <a:schemeClr val="dk1"/>
              </a:solidFill>
              <a:latin typeface="Verdana"/>
              <a:ea typeface="Verdana"/>
              <a:cs typeface="Verdana"/>
              <a:sym typeface="Verdana"/>
            </a:endParaRPr>
          </a:p>
        </p:txBody>
      </p:sp>
      <p:sp>
        <p:nvSpPr>
          <p:cNvPr id="184" name="Google Shape;184;p7"/>
          <p:cNvSpPr txBox="1"/>
          <p:nvPr/>
        </p:nvSpPr>
        <p:spPr>
          <a:xfrm>
            <a:off x="2664502" y="5984249"/>
            <a:ext cx="394970" cy="222250"/>
          </a:xfrm>
          <a:prstGeom prst="rect">
            <a:avLst/>
          </a:prstGeom>
          <a:noFill/>
          <a:ln>
            <a:noFill/>
          </a:ln>
        </p:spPr>
        <p:txBody>
          <a:bodyPr anchorCtr="0" anchor="t" bIns="0" lIns="0" spcFirstLastPara="1" rIns="0" wrap="square" tIns="13950">
            <a:spAutoFit/>
          </a:bodyPr>
          <a:lstStyle/>
          <a:p>
            <a:pPr indent="0" lvl="0" marL="0" marR="0" rtl="0" algn="ctr">
              <a:lnSpc>
                <a:spcPct val="100000"/>
              </a:lnSpc>
              <a:spcBef>
                <a:spcPts val="0"/>
              </a:spcBef>
              <a:spcAft>
                <a:spcPts val="0"/>
              </a:spcAft>
              <a:buNone/>
            </a:pPr>
            <a:r>
              <a:rPr lang="en-US" sz="300">
                <a:solidFill>
                  <a:srgbClr val="FFFFFF"/>
                </a:solidFill>
                <a:latin typeface="Verdana"/>
                <a:ea typeface="Verdana"/>
                <a:cs typeface="Verdana"/>
                <a:sym typeface="Verdana"/>
              </a:rPr>
              <a:t>CAT. II</a:t>
            </a:r>
            <a:endParaRPr sz="300">
              <a:solidFill>
                <a:schemeClr val="dk1"/>
              </a:solidFill>
              <a:latin typeface="Verdana"/>
              <a:ea typeface="Verdana"/>
              <a:cs typeface="Verdana"/>
              <a:sym typeface="Verdana"/>
            </a:endParaRPr>
          </a:p>
          <a:p>
            <a:pPr indent="0" lvl="0" marL="12065" marR="5080" rtl="0" algn="ctr">
              <a:lnSpc>
                <a:spcPct val="104000"/>
              </a:lnSpc>
              <a:spcBef>
                <a:spcPts val="30"/>
              </a:spcBef>
              <a:spcAft>
                <a:spcPts val="0"/>
              </a:spcAft>
              <a:buNone/>
            </a:pPr>
            <a:r>
              <a:rPr lang="en-US" sz="450">
                <a:solidFill>
                  <a:srgbClr val="FFFFFF"/>
                </a:solidFill>
                <a:latin typeface="Verdana"/>
                <a:ea typeface="Verdana"/>
                <a:cs typeface="Verdana"/>
                <a:sym typeface="Verdana"/>
              </a:rPr>
              <a:t>ROBUST  EQUIPMENT</a:t>
            </a:r>
            <a:endParaRPr sz="450">
              <a:solidFill>
                <a:schemeClr val="dk1"/>
              </a:solidFill>
              <a:latin typeface="Verdana"/>
              <a:ea typeface="Verdana"/>
              <a:cs typeface="Verdana"/>
              <a:sym typeface="Verdana"/>
            </a:endParaRPr>
          </a:p>
        </p:txBody>
      </p:sp>
      <p:sp>
        <p:nvSpPr>
          <p:cNvPr id="185" name="Google Shape;185;p7"/>
          <p:cNvSpPr txBox="1"/>
          <p:nvPr/>
        </p:nvSpPr>
        <p:spPr>
          <a:xfrm>
            <a:off x="481356" y="6333287"/>
            <a:ext cx="266700" cy="245745"/>
          </a:xfrm>
          <a:prstGeom prst="rect">
            <a:avLst/>
          </a:prstGeom>
          <a:noFill/>
          <a:ln>
            <a:noFill/>
          </a:ln>
        </p:spPr>
        <p:txBody>
          <a:bodyPr anchorCtr="0" anchor="t" bIns="0" lIns="0" spcFirstLastPara="1" rIns="0" wrap="square" tIns="11425">
            <a:spAutoFit/>
          </a:bodyPr>
          <a:lstStyle/>
          <a:p>
            <a:pPr indent="0" lvl="0" marL="38100" marR="0" rtl="0" algn="l">
              <a:lnSpc>
                <a:spcPct val="100000"/>
              </a:lnSpc>
              <a:spcBef>
                <a:spcPts val="0"/>
              </a:spcBef>
              <a:spcAft>
                <a:spcPts val="0"/>
              </a:spcAft>
              <a:buNone/>
            </a:pPr>
            <a:r>
              <a:rPr lang="en-US" sz="1400">
                <a:solidFill>
                  <a:schemeClr val="dk1"/>
                </a:solidFill>
                <a:latin typeface="Verdana"/>
                <a:ea typeface="Verdana"/>
                <a:cs typeface="Verdana"/>
                <a:sym typeface="Verdana"/>
              </a:rPr>
              <a:t>10</a:t>
            </a:r>
            <a:endParaRPr sz="1400">
              <a:solidFill>
                <a:schemeClr val="dk1"/>
              </a:solidFill>
              <a:latin typeface="Verdana"/>
              <a:ea typeface="Verdana"/>
              <a:cs typeface="Verdana"/>
              <a:sym typeface="Verdana"/>
            </a:endParaRPr>
          </a:p>
        </p:txBody>
      </p:sp>
      <p:sp>
        <p:nvSpPr>
          <p:cNvPr id="186" name="Google Shape;186;p7"/>
          <p:cNvSpPr txBox="1"/>
          <p:nvPr/>
        </p:nvSpPr>
        <p:spPr>
          <a:xfrm>
            <a:off x="2175656" y="4752208"/>
            <a:ext cx="290830" cy="185420"/>
          </a:xfrm>
          <a:prstGeom prst="rect">
            <a:avLst/>
          </a:prstGeom>
          <a:noFill/>
          <a:ln>
            <a:noFill/>
          </a:ln>
        </p:spPr>
        <p:txBody>
          <a:bodyPr anchorCtr="0" anchor="t" bIns="0" lIns="0" spcFirstLastPara="1" rIns="0" wrap="square" tIns="12050">
            <a:spAutoFit/>
          </a:bodyPr>
          <a:lstStyle/>
          <a:p>
            <a:pPr indent="-57785" lvl="0" marL="69850" marR="5080" rtl="0" algn="l">
              <a:lnSpc>
                <a:spcPct val="104800"/>
              </a:lnSpc>
              <a:spcBef>
                <a:spcPts val="0"/>
              </a:spcBef>
              <a:spcAft>
                <a:spcPts val="0"/>
              </a:spcAft>
              <a:buNone/>
            </a:pPr>
            <a:r>
              <a:rPr lang="en-US" sz="500">
                <a:solidFill>
                  <a:srgbClr val="FFFFFF"/>
                </a:solidFill>
                <a:latin typeface="Verdana"/>
                <a:ea typeface="Verdana"/>
                <a:cs typeface="Verdana"/>
                <a:sym typeface="Verdana"/>
              </a:rPr>
              <a:t>POWER  BOX</a:t>
            </a:r>
            <a:endParaRPr sz="500">
              <a:solidFill>
                <a:schemeClr val="dk1"/>
              </a:solidFill>
              <a:latin typeface="Verdana"/>
              <a:ea typeface="Verdana"/>
              <a:cs typeface="Verdana"/>
              <a:sym typeface="Verdana"/>
            </a:endParaRPr>
          </a:p>
        </p:txBody>
      </p:sp>
      <p:sp>
        <p:nvSpPr>
          <p:cNvPr id="187" name="Google Shape;187;p7"/>
          <p:cNvSpPr txBox="1"/>
          <p:nvPr/>
        </p:nvSpPr>
        <p:spPr>
          <a:xfrm>
            <a:off x="2189028" y="5162257"/>
            <a:ext cx="263525" cy="10541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None/>
            </a:pPr>
            <a:r>
              <a:rPr lang="en-US" sz="500">
                <a:solidFill>
                  <a:srgbClr val="FFFFFF"/>
                </a:solidFill>
                <a:latin typeface="Verdana"/>
                <a:ea typeface="Verdana"/>
                <a:cs typeface="Verdana"/>
                <a:sym typeface="Verdana"/>
              </a:rPr>
              <a:t>METER</a:t>
            </a:r>
            <a:endParaRPr sz="500">
              <a:solidFill>
                <a:schemeClr val="dk1"/>
              </a:solidFill>
              <a:latin typeface="Verdana"/>
              <a:ea typeface="Verdana"/>
              <a:cs typeface="Verdana"/>
              <a:sym typeface="Verdana"/>
            </a:endParaRPr>
          </a:p>
        </p:txBody>
      </p:sp>
      <p:sp>
        <p:nvSpPr>
          <p:cNvPr id="188" name="Google Shape;188;p7"/>
          <p:cNvSpPr txBox="1"/>
          <p:nvPr/>
        </p:nvSpPr>
        <p:spPr>
          <a:xfrm>
            <a:off x="2186829" y="4442272"/>
            <a:ext cx="260985" cy="185420"/>
          </a:xfrm>
          <a:prstGeom prst="rect">
            <a:avLst/>
          </a:prstGeom>
          <a:noFill/>
          <a:ln>
            <a:noFill/>
          </a:ln>
        </p:spPr>
        <p:txBody>
          <a:bodyPr anchorCtr="0" anchor="t" bIns="0" lIns="0" spcFirstLastPara="1" rIns="0" wrap="square" tIns="12050">
            <a:spAutoFit/>
          </a:bodyPr>
          <a:lstStyle/>
          <a:p>
            <a:pPr indent="1270" lvl="0" marL="12700" marR="5080" rtl="0" algn="l">
              <a:lnSpc>
                <a:spcPct val="104800"/>
              </a:lnSpc>
              <a:spcBef>
                <a:spcPts val="0"/>
              </a:spcBef>
              <a:spcAft>
                <a:spcPts val="0"/>
              </a:spcAft>
              <a:buNone/>
            </a:pPr>
            <a:r>
              <a:rPr lang="en-US" sz="500">
                <a:solidFill>
                  <a:srgbClr val="FFFFFF"/>
                </a:solidFill>
                <a:latin typeface="Verdana"/>
                <a:ea typeface="Verdana"/>
                <a:cs typeface="Verdana"/>
                <a:sym typeface="Verdana"/>
              </a:rPr>
              <a:t>DINFIL  FILTER</a:t>
            </a:r>
            <a:endParaRPr sz="500">
              <a:solidFill>
                <a:schemeClr val="dk1"/>
              </a:solidFill>
              <a:latin typeface="Verdana"/>
              <a:ea typeface="Verdana"/>
              <a:cs typeface="Verdana"/>
              <a:sym typeface="Verdana"/>
            </a:endParaRPr>
          </a:p>
        </p:txBody>
      </p:sp>
      <p:sp>
        <p:nvSpPr>
          <p:cNvPr id="189" name="Google Shape;189;p7"/>
          <p:cNvSpPr txBox="1"/>
          <p:nvPr/>
        </p:nvSpPr>
        <p:spPr>
          <a:xfrm>
            <a:off x="2777046" y="5161851"/>
            <a:ext cx="251460" cy="10541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None/>
            </a:pPr>
            <a:r>
              <a:rPr lang="en-US" sz="500">
                <a:solidFill>
                  <a:srgbClr val="FFFFFF"/>
                </a:solidFill>
                <a:latin typeface="Verdana"/>
                <a:ea typeface="Verdana"/>
                <a:cs typeface="Verdana"/>
                <a:sym typeface="Verdana"/>
              </a:rPr>
              <a:t>TYPE 1</a:t>
            </a:r>
            <a:endParaRPr sz="500">
              <a:solidFill>
                <a:schemeClr val="dk1"/>
              </a:solidFill>
              <a:latin typeface="Verdana"/>
              <a:ea typeface="Verdana"/>
              <a:cs typeface="Verdana"/>
              <a:sym typeface="Verdana"/>
            </a:endParaRPr>
          </a:p>
        </p:txBody>
      </p:sp>
      <p:sp>
        <p:nvSpPr>
          <p:cNvPr id="190" name="Google Shape;190;p7"/>
          <p:cNvSpPr txBox="1"/>
          <p:nvPr/>
        </p:nvSpPr>
        <p:spPr>
          <a:xfrm>
            <a:off x="2028135" y="5526358"/>
            <a:ext cx="1050925" cy="169918"/>
          </a:xfrm>
          <a:prstGeom prst="rect">
            <a:avLst/>
          </a:prstGeom>
          <a:noFill/>
          <a:ln>
            <a:noFill/>
          </a:ln>
        </p:spPr>
        <p:txBody>
          <a:bodyPr anchorCtr="0" anchor="t" bIns="0" lIns="0" spcFirstLastPara="1" rIns="0" wrap="square" tIns="15875">
            <a:spAutoFit/>
          </a:bodyPr>
          <a:lstStyle/>
          <a:p>
            <a:pPr indent="0" lvl="0" marL="50800" marR="0" rtl="0" algn="l">
              <a:lnSpc>
                <a:spcPct val="100000"/>
              </a:lnSpc>
              <a:spcBef>
                <a:spcPts val="0"/>
              </a:spcBef>
              <a:spcAft>
                <a:spcPts val="0"/>
              </a:spcAft>
              <a:buNone/>
            </a:pPr>
            <a:r>
              <a:rPr lang="en-US" sz="500">
                <a:solidFill>
                  <a:srgbClr val="FFFFFF"/>
                </a:solidFill>
                <a:latin typeface="Verdana"/>
                <a:ea typeface="Verdana"/>
                <a:cs typeface="Verdana"/>
                <a:sym typeface="Verdana"/>
              </a:rPr>
              <a:t>DISTRIBUTION         </a:t>
            </a:r>
            <a:r>
              <a:rPr baseline="-25000" lang="en-US" sz="750">
                <a:solidFill>
                  <a:srgbClr val="FFFFFF"/>
                </a:solidFill>
                <a:latin typeface="Verdana"/>
                <a:ea typeface="Verdana"/>
                <a:cs typeface="Verdana"/>
                <a:sym typeface="Verdana"/>
              </a:rPr>
              <a:t>TYPE 2</a:t>
            </a:r>
            <a:endParaRPr baseline="-25000" sz="750">
              <a:solidFill>
                <a:schemeClr val="dk1"/>
              </a:solidFill>
              <a:latin typeface="Verdana"/>
              <a:ea typeface="Verdana"/>
              <a:cs typeface="Verdana"/>
              <a:sym typeface="Verdana"/>
            </a:endParaRPr>
          </a:p>
          <a:p>
            <a:pPr indent="0" lvl="0" marL="173990" marR="0" rtl="0" algn="l">
              <a:lnSpc>
                <a:spcPct val="100000"/>
              </a:lnSpc>
              <a:spcBef>
                <a:spcPts val="25"/>
              </a:spcBef>
              <a:spcAft>
                <a:spcPts val="0"/>
              </a:spcAft>
              <a:buNone/>
            </a:pPr>
            <a:r>
              <a:rPr lang="en-US" sz="500">
                <a:solidFill>
                  <a:srgbClr val="FFFFFF"/>
                </a:solidFill>
                <a:latin typeface="Verdana"/>
                <a:ea typeface="Verdana"/>
                <a:cs typeface="Verdana"/>
                <a:sym typeface="Verdana"/>
              </a:rPr>
              <a:t>FRAME</a:t>
            </a:r>
            <a:endParaRPr sz="500">
              <a:solidFill>
                <a:schemeClr val="dk1"/>
              </a:solidFill>
              <a:latin typeface="Verdana"/>
              <a:ea typeface="Verdana"/>
              <a:cs typeface="Verdana"/>
              <a:sym typeface="Verdana"/>
            </a:endParaRPr>
          </a:p>
        </p:txBody>
      </p:sp>
      <p:sp>
        <p:nvSpPr>
          <p:cNvPr id="191" name="Google Shape;191;p7"/>
          <p:cNvSpPr txBox="1"/>
          <p:nvPr>
            <p:ph type="title"/>
          </p:nvPr>
        </p:nvSpPr>
        <p:spPr>
          <a:xfrm>
            <a:off x="752635" y="235202"/>
            <a:ext cx="1068641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3. design and protection area through the different products</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5" name="Shape 195"/>
        <p:cNvGrpSpPr/>
        <p:nvPr/>
      </p:nvGrpSpPr>
      <p:grpSpPr>
        <a:xfrm>
          <a:off x="0" y="0"/>
          <a:ext cx="0" cy="0"/>
          <a:chOff x="0" y="0"/>
          <a:chExt cx="0" cy="0"/>
        </a:xfrm>
      </p:grpSpPr>
      <p:sp>
        <p:nvSpPr>
          <p:cNvPr id="196" name="Google Shape;196;p8"/>
          <p:cNvSpPr/>
          <p:nvPr/>
        </p:nvSpPr>
        <p:spPr>
          <a:xfrm>
            <a:off x="9634181" y="6212255"/>
            <a:ext cx="2129802" cy="407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8"/>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8"/>
          <p:cNvSpPr txBox="1"/>
          <p:nvPr/>
        </p:nvSpPr>
        <p:spPr>
          <a:xfrm>
            <a:off x="506755" y="1045971"/>
            <a:ext cx="2101215"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保護區</a:t>
            </a:r>
            <a:endParaRPr sz="2200">
              <a:solidFill>
                <a:schemeClr val="dk1"/>
              </a:solidFill>
              <a:latin typeface="Verdana"/>
              <a:ea typeface="Verdana"/>
              <a:cs typeface="Verdana"/>
              <a:sym typeface="Verdana"/>
            </a:endParaRPr>
          </a:p>
        </p:txBody>
      </p:sp>
      <p:sp>
        <p:nvSpPr>
          <p:cNvPr id="199" name="Google Shape;199;p8"/>
          <p:cNvSpPr txBox="1"/>
          <p:nvPr/>
        </p:nvSpPr>
        <p:spPr>
          <a:xfrm>
            <a:off x="506755" y="3482340"/>
            <a:ext cx="11178540" cy="2284472"/>
          </a:xfrm>
          <a:prstGeom prst="rect">
            <a:avLst/>
          </a:prstGeom>
          <a:noFill/>
          <a:ln>
            <a:noFill/>
          </a:ln>
        </p:spPr>
        <p:txBody>
          <a:bodyPr anchorCtr="0" anchor="t" bIns="0" lIns="0" spcFirstLastPara="1" rIns="0" wrap="square" tIns="9525">
            <a:spAutoFit/>
          </a:bodyPr>
          <a:lstStyle/>
          <a:p>
            <a:pPr indent="-171450" lvl="0" marL="184150" marR="5080" rtl="0" algn="just">
              <a:lnSpc>
                <a:spcPct val="101400"/>
              </a:lnSpc>
              <a:spcBef>
                <a:spcPts val="0"/>
              </a:spcBef>
              <a:spcAft>
                <a:spcPts val="0"/>
              </a:spcAft>
              <a:buClr>
                <a:srgbClr val="425056"/>
              </a:buClr>
              <a:buSzPts val="1600"/>
              <a:buFont typeface="Arial"/>
              <a:buChar char="•"/>
            </a:pPr>
            <a:r>
              <a:rPr lang="en-US" sz="1600">
                <a:solidFill>
                  <a:srgbClr val="425056"/>
                </a:solidFill>
                <a:latin typeface="Verdana"/>
                <a:ea typeface="Verdana"/>
                <a:cs typeface="Verdana"/>
                <a:sym typeface="Verdana"/>
              </a:rPr>
              <a:t>只有在定義的保護區內和整個保護區內且與 DDCE 100 Plus 的下半球處於相同電位的那些結構才會被認為受到 DDCE 100 Plus 的保護。</a:t>
            </a:r>
            <a:endParaRPr sz="1600">
              <a:solidFill>
                <a:srgbClr val="425056"/>
              </a:solidFill>
              <a:latin typeface="Verdana"/>
              <a:ea typeface="Verdana"/>
              <a:cs typeface="Verdana"/>
              <a:sym typeface="Verdana"/>
            </a:endParaRPr>
          </a:p>
          <a:p>
            <a:pPr indent="-171450" lvl="0" marL="184150" marR="5080" rtl="0" algn="just">
              <a:lnSpc>
                <a:spcPct val="101400"/>
              </a:lnSpc>
              <a:spcBef>
                <a:spcPts val="75"/>
              </a:spcBef>
              <a:spcAft>
                <a:spcPts val="0"/>
              </a:spcAft>
              <a:buClr>
                <a:srgbClr val="425056"/>
              </a:buClr>
              <a:buSzPts val="1600"/>
              <a:buFont typeface="Arial"/>
              <a:buChar char="•"/>
            </a:pPr>
            <a:r>
              <a:rPr lang="en-US" sz="1600">
                <a:solidFill>
                  <a:srgbClr val="425056"/>
                </a:solidFill>
                <a:latin typeface="Verdana"/>
                <a:ea typeface="Verdana"/>
                <a:cs typeface="Verdana"/>
                <a:sym typeface="Verdana"/>
              </a:rPr>
              <a:t>自然結構，例如樹木、草地、土地、潟湖或水湖或其他，在任何情況下都不會被視為受保護，即使它們完全位於 DDCE 100 Plus 定義的保護區內。</a:t>
            </a:r>
            <a:endParaRPr sz="1600">
              <a:solidFill>
                <a:srgbClr val="425056"/>
              </a:solidFill>
              <a:latin typeface="Verdana"/>
              <a:ea typeface="Verdana"/>
              <a:cs typeface="Verdana"/>
              <a:sym typeface="Verdana"/>
            </a:endParaRPr>
          </a:p>
          <a:p>
            <a:pPr indent="-171450" lvl="0" marL="184150" marR="5080" rtl="0" algn="just">
              <a:lnSpc>
                <a:spcPct val="101400"/>
              </a:lnSpc>
              <a:spcBef>
                <a:spcPts val="75"/>
              </a:spcBef>
              <a:spcAft>
                <a:spcPts val="0"/>
              </a:spcAft>
              <a:buClr>
                <a:srgbClr val="425056"/>
              </a:buClr>
              <a:buSzPts val="1600"/>
              <a:buFont typeface="Arial"/>
              <a:buChar char="•"/>
            </a:pPr>
            <a:r>
              <a:rPr lang="en-US" sz="1600">
                <a:solidFill>
                  <a:srgbClr val="425056"/>
                </a:solidFill>
                <a:latin typeface="Verdana"/>
                <a:ea typeface="Verdana"/>
                <a:cs typeface="Verdana"/>
                <a:sym typeface="Verdana"/>
              </a:rPr>
              <a:t>那些位於保護區內並具有電離保護系統（任何類型的無源或有源電離避雷針）的結構將不被視為受到 DDCE 100 Plus 的保護。</a:t>
            </a:r>
            <a:endParaRPr sz="1600">
              <a:solidFill>
                <a:srgbClr val="425056"/>
              </a:solidFill>
              <a:latin typeface="Verdana"/>
              <a:ea typeface="Verdana"/>
              <a:cs typeface="Verdana"/>
              <a:sym typeface="Verdana"/>
            </a:endParaRPr>
          </a:p>
          <a:p>
            <a:pPr indent="-171450" lvl="0" marL="184150" marR="5080" rtl="0" algn="just">
              <a:lnSpc>
                <a:spcPct val="101400"/>
              </a:lnSpc>
              <a:spcBef>
                <a:spcPts val="75"/>
              </a:spcBef>
              <a:spcAft>
                <a:spcPts val="0"/>
              </a:spcAft>
              <a:buClr>
                <a:srgbClr val="425056"/>
              </a:buClr>
              <a:buSzPts val="1600"/>
              <a:buFont typeface="Arial"/>
              <a:buChar char="•"/>
            </a:pPr>
            <a:r>
              <a:rPr lang="en-US" sz="1600">
                <a:solidFill>
                  <a:srgbClr val="425056"/>
                </a:solidFill>
                <a:latin typeface="Verdana"/>
                <a:ea typeface="Verdana"/>
                <a:cs typeface="Verdana"/>
                <a:sym typeface="Verdana"/>
              </a:rPr>
              <a:t>在要求 UNE EN IEC 62305 標準（I、II、III 或 IV 級）中定義的保護級別的情況下，用於計算 DDCE 100 Plus 和所有現有防雷系統的保護半徑，以下滾動球 半徑將適用：I 級 (R=20m)、II 級 (R=30m)、III 級 (R=45m) 和 IV 級 (R=60m)。</a:t>
            </a:r>
            <a:endParaRPr sz="1600">
              <a:solidFill>
                <a:srgbClr val="425056"/>
              </a:solidFill>
              <a:latin typeface="Verdana"/>
              <a:ea typeface="Verdana"/>
              <a:cs typeface="Verdana"/>
              <a:sym typeface="Verdana"/>
            </a:endParaRPr>
          </a:p>
          <a:p>
            <a:pPr indent="-171450" lvl="0" marL="184150" marR="5080" rtl="0" algn="just">
              <a:lnSpc>
                <a:spcPct val="101400"/>
              </a:lnSpc>
              <a:spcBef>
                <a:spcPts val="75"/>
              </a:spcBef>
              <a:spcAft>
                <a:spcPts val="0"/>
              </a:spcAft>
              <a:buClr>
                <a:srgbClr val="425056"/>
              </a:buClr>
              <a:buSzPts val="1600"/>
              <a:buFont typeface="Arial"/>
              <a:buChar char="•"/>
            </a:pPr>
            <a:r>
              <a:rPr lang="en-US" sz="1600">
                <a:solidFill>
                  <a:srgbClr val="425056"/>
                </a:solidFill>
                <a:latin typeface="Verdana"/>
                <a:ea typeface="Verdana"/>
                <a:cs typeface="Verdana"/>
                <a:sym typeface="Verdana"/>
              </a:rPr>
              <a:t>DDCE 100 Plus 的保護區域可以根據產品說明手冊中描述的標準和要求進行擴展。</a:t>
            </a:r>
            <a:endParaRPr sz="1600">
              <a:solidFill>
                <a:schemeClr val="dk1"/>
              </a:solidFill>
              <a:latin typeface="Verdana"/>
              <a:ea typeface="Verdana"/>
              <a:cs typeface="Verdana"/>
              <a:sym typeface="Verdana"/>
            </a:endParaRPr>
          </a:p>
        </p:txBody>
      </p:sp>
      <p:sp>
        <p:nvSpPr>
          <p:cNvPr id="200" name="Google Shape;200;p8"/>
          <p:cNvSpPr txBox="1"/>
          <p:nvPr>
            <p:ph type="title"/>
          </p:nvPr>
        </p:nvSpPr>
        <p:spPr>
          <a:xfrm>
            <a:off x="752635" y="235202"/>
            <a:ext cx="1068641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3. design and protection area through the different products</a:t>
            </a:r>
            <a:endParaRPr sz="2800"/>
          </a:p>
        </p:txBody>
      </p:sp>
      <p:grpSp>
        <p:nvGrpSpPr>
          <p:cNvPr id="201" name="Google Shape;201;p8"/>
          <p:cNvGrpSpPr/>
          <p:nvPr/>
        </p:nvGrpSpPr>
        <p:grpSpPr>
          <a:xfrm>
            <a:off x="2852496" y="1571269"/>
            <a:ext cx="6492875" cy="877865"/>
            <a:chOff x="2852496" y="1571269"/>
            <a:chExt cx="6492875" cy="877865"/>
          </a:xfrm>
        </p:grpSpPr>
        <p:sp>
          <p:nvSpPr>
            <p:cNvPr id="202" name="Google Shape;202;p8"/>
            <p:cNvSpPr/>
            <p:nvPr/>
          </p:nvSpPr>
          <p:spPr>
            <a:xfrm>
              <a:off x="6098857" y="1571269"/>
              <a:ext cx="573405" cy="0"/>
            </a:xfrm>
            <a:custGeom>
              <a:rect b="b" l="l" r="r" t="t"/>
              <a:pathLst>
                <a:path extrusionOk="0" h="120000" w="573404">
                  <a:moveTo>
                    <a:pt x="0" y="0"/>
                  </a:moveTo>
                  <a:lnTo>
                    <a:pt x="572931" y="0"/>
                  </a:lnTo>
                </a:path>
              </a:pathLst>
            </a:custGeom>
            <a:noFill/>
            <a:ln cap="flat" cmpd="sng" w="11475">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8"/>
            <p:cNvSpPr/>
            <p:nvPr/>
          </p:nvSpPr>
          <p:spPr>
            <a:xfrm>
              <a:off x="2852496" y="2443365"/>
              <a:ext cx="6492875" cy="0"/>
            </a:xfrm>
            <a:custGeom>
              <a:rect b="b" l="l" r="r" t="t"/>
              <a:pathLst>
                <a:path extrusionOk="0" h="120000" w="6492875">
                  <a:moveTo>
                    <a:pt x="0" y="0"/>
                  </a:moveTo>
                  <a:lnTo>
                    <a:pt x="6492728" y="0"/>
                  </a:lnTo>
                </a:path>
              </a:pathLst>
            </a:custGeom>
            <a:noFill/>
            <a:ln cap="flat" cmpd="sng" w="12325">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8"/>
            <p:cNvSpPr/>
            <p:nvPr/>
          </p:nvSpPr>
          <p:spPr>
            <a:xfrm>
              <a:off x="6098857" y="1571269"/>
              <a:ext cx="0" cy="872490"/>
            </a:xfrm>
            <a:custGeom>
              <a:rect b="b" l="l" r="r" t="t"/>
              <a:pathLst>
                <a:path extrusionOk="0" h="872489" w="120000">
                  <a:moveTo>
                    <a:pt x="0" y="0"/>
                  </a:moveTo>
                  <a:lnTo>
                    <a:pt x="0" y="872092"/>
                  </a:lnTo>
                </a:path>
              </a:pathLst>
            </a:custGeom>
            <a:noFill/>
            <a:ln cap="flat" cmpd="sng" w="11450">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8"/>
            <p:cNvSpPr/>
            <p:nvPr/>
          </p:nvSpPr>
          <p:spPr>
            <a:xfrm>
              <a:off x="4047985" y="2443772"/>
              <a:ext cx="423545" cy="0"/>
            </a:xfrm>
            <a:custGeom>
              <a:rect b="b" l="l" r="r" t="t"/>
              <a:pathLst>
                <a:path extrusionOk="0" h="120000" w="423545">
                  <a:moveTo>
                    <a:pt x="423341" y="0"/>
                  </a:moveTo>
                  <a:lnTo>
                    <a:pt x="0" y="0"/>
                  </a:lnTo>
                  <a:close/>
                </a:path>
              </a:pathLst>
            </a:custGeom>
            <a:solidFill>
              <a:srgbClr val="F8F7F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8"/>
            <p:cNvSpPr/>
            <p:nvPr/>
          </p:nvSpPr>
          <p:spPr>
            <a:xfrm>
              <a:off x="4047985" y="2443772"/>
              <a:ext cx="423545" cy="0"/>
            </a:xfrm>
            <a:custGeom>
              <a:rect b="b" l="l" r="r" t="t"/>
              <a:pathLst>
                <a:path extrusionOk="0" h="120000" w="423545">
                  <a:moveTo>
                    <a:pt x="0" y="0"/>
                  </a:moveTo>
                  <a:lnTo>
                    <a:pt x="108741" y="0"/>
                  </a:lnTo>
                  <a:lnTo>
                    <a:pt x="423339" y="0"/>
                  </a:lnTo>
                </a:path>
              </a:pathLst>
            </a:custGeom>
            <a:noFill/>
            <a:ln cap="flat" cmpd="sng" w="10725">
              <a:solidFill>
                <a:srgbClr val="3C3C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8"/>
            <p:cNvSpPr/>
            <p:nvPr/>
          </p:nvSpPr>
          <p:spPr>
            <a:xfrm>
              <a:off x="4156711" y="2055258"/>
              <a:ext cx="211454" cy="388620"/>
            </a:xfrm>
            <a:custGeom>
              <a:rect b="b" l="l" r="r" t="t"/>
              <a:pathLst>
                <a:path extrusionOk="0" h="388619" w="211454">
                  <a:moveTo>
                    <a:pt x="211148" y="388513"/>
                  </a:moveTo>
                  <a:lnTo>
                    <a:pt x="181887" y="232435"/>
                  </a:lnTo>
                  <a:lnTo>
                    <a:pt x="138299" y="0"/>
                  </a:lnTo>
                  <a:lnTo>
                    <a:pt x="68623" y="0"/>
                  </a:lnTo>
                  <a:lnTo>
                    <a:pt x="0" y="388513"/>
                  </a:lnTo>
                </a:path>
              </a:pathLst>
            </a:custGeom>
            <a:noFill/>
            <a:ln cap="flat" cmpd="sng" w="10700">
              <a:solidFill>
                <a:srgbClr val="3C3C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8"/>
            <p:cNvSpPr/>
            <p:nvPr/>
          </p:nvSpPr>
          <p:spPr>
            <a:xfrm>
              <a:off x="4151360" y="2079673"/>
              <a:ext cx="221862" cy="36946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8"/>
            <p:cNvSpPr/>
            <p:nvPr/>
          </p:nvSpPr>
          <p:spPr>
            <a:xfrm>
              <a:off x="4185855" y="1795778"/>
              <a:ext cx="158156" cy="26483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8"/>
            <p:cNvSpPr/>
            <p:nvPr/>
          </p:nvSpPr>
          <p:spPr>
            <a:xfrm>
              <a:off x="5589079" y="1804238"/>
              <a:ext cx="344432" cy="64057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8"/>
            <p:cNvSpPr/>
            <p:nvPr/>
          </p:nvSpPr>
          <p:spPr>
            <a:xfrm>
              <a:off x="4916449" y="2325255"/>
              <a:ext cx="483234" cy="107314"/>
            </a:xfrm>
            <a:custGeom>
              <a:rect b="b" l="l" r="r" t="t"/>
              <a:pathLst>
                <a:path extrusionOk="0" h="107314" w="483235">
                  <a:moveTo>
                    <a:pt x="422211" y="0"/>
                  </a:moveTo>
                  <a:lnTo>
                    <a:pt x="419290" y="1079"/>
                  </a:lnTo>
                  <a:lnTo>
                    <a:pt x="419366" y="38544"/>
                  </a:lnTo>
                  <a:lnTo>
                    <a:pt x="421055" y="39992"/>
                  </a:lnTo>
                  <a:lnTo>
                    <a:pt x="427024" y="38849"/>
                  </a:lnTo>
                  <a:lnTo>
                    <a:pt x="431863" y="39001"/>
                  </a:lnTo>
                  <a:lnTo>
                    <a:pt x="432993" y="39750"/>
                  </a:lnTo>
                  <a:lnTo>
                    <a:pt x="432955" y="45592"/>
                  </a:lnTo>
                  <a:lnTo>
                    <a:pt x="432600" y="50393"/>
                  </a:lnTo>
                  <a:lnTo>
                    <a:pt x="430923" y="50926"/>
                  </a:lnTo>
                  <a:lnTo>
                    <a:pt x="429399" y="50977"/>
                  </a:lnTo>
                  <a:lnTo>
                    <a:pt x="427901" y="51549"/>
                  </a:lnTo>
                  <a:lnTo>
                    <a:pt x="426364" y="51117"/>
                  </a:lnTo>
                  <a:lnTo>
                    <a:pt x="45504" y="51015"/>
                  </a:lnTo>
                  <a:lnTo>
                    <a:pt x="44678" y="49974"/>
                  </a:lnTo>
                  <a:lnTo>
                    <a:pt x="45707" y="44754"/>
                  </a:lnTo>
                  <a:lnTo>
                    <a:pt x="45364" y="42925"/>
                  </a:lnTo>
                  <a:lnTo>
                    <a:pt x="45592" y="41122"/>
                  </a:lnTo>
                  <a:lnTo>
                    <a:pt x="46126" y="39255"/>
                  </a:lnTo>
                  <a:lnTo>
                    <a:pt x="47536" y="38900"/>
                  </a:lnTo>
                  <a:lnTo>
                    <a:pt x="52133" y="38696"/>
                  </a:lnTo>
                  <a:lnTo>
                    <a:pt x="55054" y="39306"/>
                  </a:lnTo>
                  <a:lnTo>
                    <a:pt x="57886" y="38404"/>
                  </a:lnTo>
                  <a:lnTo>
                    <a:pt x="58407" y="38023"/>
                  </a:lnTo>
                  <a:lnTo>
                    <a:pt x="58686" y="37503"/>
                  </a:lnTo>
                  <a:lnTo>
                    <a:pt x="58635" y="3225"/>
                  </a:lnTo>
                  <a:lnTo>
                    <a:pt x="57785" y="2425"/>
                  </a:lnTo>
                  <a:lnTo>
                    <a:pt x="53149" y="3263"/>
                  </a:lnTo>
                  <a:lnTo>
                    <a:pt x="51371" y="4089"/>
                  </a:lnTo>
                  <a:lnTo>
                    <a:pt x="49441" y="4267"/>
                  </a:lnTo>
                  <a:lnTo>
                    <a:pt x="48158" y="5016"/>
                  </a:lnTo>
                  <a:lnTo>
                    <a:pt x="47180" y="6261"/>
                  </a:lnTo>
                  <a:lnTo>
                    <a:pt x="41681" y="7378"/>
                  </a:lnTo>
                  <a:lnTo>
                    <a:pt x="38239" y="9550"/>
                  </a:lnTo>
                  <a:lnTo>
                    <a:pt x="32638" y="11620"/>
                  </a:lnTo>
                  <a:lnTo>
                    <a:pt x="20650" y="18414"/>
                  </a:lnTo>
                  <a:lnTo>
                    <a:pt x="16167" y="20408"/>
                  </a:lnTo>
                  <a:lnTo>
                    <a:pt x="12814" y="22555"/>
                  </a:lnTo>
                  <a:lnTo>
                    <a:pt x="10083" y="25450"/>
                  </a:lnTo>
                  <a:lnTo>
                    <a:pt x="5613" y="29362"/>
                  </a:lnTo>
                  <a:lnTo>
                    <a:pt x="4889" y="31305"/>
                  </a:lnTo>
                  <a:lnTo>
                    <a:pt x="3454" y="32677"/>
                  </a:lnTo>
                  <a:lnTo>
                    <a:pt x="2209" y="34289"/>
                  </a:lnTo>
                  <a:lnTo>
                    <a:pt x="2260" y="35852"/>
                  </a:lnTo>
                  <a:lnTo>
                    <a:pt x="888" y="36995"/>
                  </a:lnTo>
                  <a:lnTo>
                    <a:pt x="431" y="38633"/>
                  </a:lnTo>
                  <a:lnTo>
                    <a:pt x="584" y="39725"/>
                  </a:lnTo>
                  <a:lnTo>
                    <a:pt x="0" y="40652"/>
                  </a:lnTo>
                  <a:lnTo>
                    <a:pt x="0" y="46697"/>
                  </a:lnTo>
                  <a:lnTo>
                    <a:pt x="1612" y="47536"/>
                  </a:lnTo>
                  <a:lnTo>
                    <a:pt x="2997" y="53212"/>
                  </a:lnTo>
                  <a:lnTo>
                    <a:pt x="6235" y="56730"/>
                  </a:lnTo>
                  <a:lnTo>
                    <a:pt x="14338" y="64681"/>
                  </a:lnTo>
                  <a:lnTo>
                    <a:pt x="19824" y="67614"/>
                  </a:lnTo>
                  <a:lnTo>
                    <a:pt x="24968" y="71069"/>
                  </a:lnTo>
                  <a:lnTo>
                    <a:pt x="28003" y="72021"/>
                  </a:lnTo>
                  <a:lnTo>
                    <a:pt x="36042" y="76250"/>
                  </a:lnTo>
                  <a:lnTo>
                    <a:pt x="47218" y="80873"/>
                  </a:lnTo>
                  <a:lnTo>
                    <a:pt x="55270" y="83007"/>
                  </a:lnTo>
                  <a:lnTo>
                    <a:pt x="68287" y="87845"/>
                  </a:lnTo>
                  <a:lnTo>
                    <a:pt x="73888" y="88849"/>
                  </a:lnTo>
                  <a:lnTo>
                    <a:pt x="83947" y="91236"/>
                  </a:lnTo>
                  <a:lnTo>
                    <a:pt x="88722" y="91770"/>
                  </a:lnTo>
                  <a:lnTo>
                    <a:pt x="98869" y="94627"/>
                  </a:lnTo>
                  <a:lnTo>
                    <a:pt x="104571" y="95389"/>
                  </a:lnTo>
                  <a:lnTo>
                    <a:pt x="130568" y="99656"/>
                  </a:lnTo>
                  <a:lnTo>
                    <a:pt x="135928" y="99618"/>
                  </a:lnTo>
                  <a:lnTo>
                    <a:pt x="141147" y="100672"/>
                  </a:lnTo>
                  <a:lnTo>
                    <a:pt x="141731" y="100507"/>
                  </a:lnTo>
                  <a:lnTo>
                    <a:pt x="149961" y="102412"/>
                  </a:lnTo>
                  <a:lnTo>
                    <a:pt x="157251" y="102819"/>
                  </a:lnTo>
                  <a:lnTo>
                    <a:pt x="184101" y="104926"/>
                  </a:lnTo>
                  <a:lnTo>
                    <a:pt x="190690" y="104978"/>
                  </a:lnTo>
                  <a:lnTo>
                    <a:pt x="197332" y="105498"/>
                  </a:lnTo>
                  <a:lnTo>
                    <a:pt x="202742" y="106299"/>
                  </a:lnTo>
                  <a:lnTo>
                    <a:pt x="212661" y="105333"/>
                  </a:lnTo>
                  <a:lnTo>
                    <a:pt x="226390" y="106629"/>
                  </a:lnTo>
                  <a:lnTo>
                    <a:pt x="232676" y="106489"/>
                  </a:lnTo>
                  <a:lnTo>
                    <a:pt x="233133" y="106768"/>
                  </a:lnTo>
                  <a:lnTo>
                    <a:pt x="238874" y="107035"/>
                  </a:lnTo>
                  <a:lnTo>
                    <a:pt x="249377" y="106845"/>
                  </a:lnTo>
                  <a:lnTo>
                    <a:pt x="255943" y="105867"/>
                  </a:lnTo>
                  <a:lnTo>
                    <a:pt x="262597" y="106768"/>
                  </a:lnTo>
                  <a:lnTo>
                    <a:pt x="273989" y="104825"/>
                  </a:lnTo>
                  <a:lnTo>
                    <a:pt x="278968" y="106070"/>
                  </a:lnTo>
                  <a:lnTo>
                    <a:pt x="292100" y="104762"/>
                  </a:lnTo>
                  <a:lnTo>
                    <a:pt x="300329" y="104381"/>
                  </a:lnTo>
                  <a:lnTo>
                    <a:pt x="308571" y="104419"/>
                  </a:lnTo>
                  <a:lnTo>
                    <a:pt x="325627" y="102196"/>
                  </a:lnTo>
                  <a:lnTo>
                    <a:pt x="329247" y="103085"/>
                  </a:lnTo>
                  <a:lnTo>
                    <a:pt x="335635" y="100596"/>
                  </a:lnTo>
                  <a:lnTo>
                    <a:pt x="338772" y="101244"/>
                  </a:lnTo>
                  <a:lnTo>
                    <a:pt x="341845" y="100799"/>
                  </a:lnTo>
                  <a:lnTo>
                    <a:pt x="344385" y="99999"/>
                  </a:lnTo>
                  <a:lnTo>
                    <a:pt x="345770" y="99745"/>
                  </a:lnTo>
                  <a:lnTo>
                    <a:pt x="347891" y="99885"/>
                  </a:lnTo>
                  <a:lnTo>
                    <a:pt x="350202" y="99288"/>
                  </a:lnTo>
                  <a:lnTo>
                    <a:pt x="354456" y="99453"/>
                  </a:lnTo>
                  <a:lnTo>
                    <a:pt x="357428" y="98234"/>
                  </a:lnTo>
                  <a:lnTo>
                    <a:pt x="361022" y="98412"/>
                  </a:lnTo>
                  <a:lnTo>
                    <a:pt x="366864" y="97142"/>
                  </a:lnTo>
                  <a:lnTo>
                    <a:pt x="371373" y="95491"/>
                  </a:lnTo>
                  <a:lnTo>
                    <a:pt x="376212" y="95707"/>
                  </a:lnTo>
                  <a:lnTo>
                    <a:pt x="379564" y="94996"/>
                  </a:lnTo>
                  <a:lnTo>
                    <a:pt x="383133" y="95186"/>
                  </a:lnTo>
                  <a:lnTo>
                    <a:pt x="391109" y="92100"/>
                  </a:lnTo>
                  <a:lnTo>
                    <a:pt x="396138" y="91401"/>
                  </a:lnTo>
                  <a:lnTo>
                    <a:pt x="406298" y="89585"/>
                  </a:lnTo>
                  <a:lnTo>
                    <a:pt x="411264" y="87934"/>
                  </a:lnTo>
                  <a:lnTo>
                    <a:pt x="421741" y="85293"/>
                  </a:lnTo>
                  <a:lnTo>
                    <a:pt x="426948" y="83185"/>
                  </a:lnTo>
                  <a:lnTo>
                    <a:pt x="432422" y="82016"/>
                  </a:lnTo>
                  <a:lnTo>
                    <a:pt x="438785" y="79463"/>
                  </a:lnTo>
                  <a:lnTo>
                    <a:pt x="477342" y="56172"/>
                  </a:lnTo>
                  <a:lnTo>
                    <a:pt x="481558" y="47510"/>
                  </a:lnTo>
                  <a:lnTo>
                    <a:pt x="481342" y="46812"/>
                  </a:lnTo>
                  <a:lnTo>
                    <a:pt x="483069" y="46634"/>
                  </a:lnTo>
                  <a:lnTo>
                    <a:pt x="482434" y="45605"/>
                  </a:lnTo>
                  <a:lnTo>
                    <a:pt x="482968" y="45199"/>
                  </a:lnTo>
                  <a:lnTo>
                    <a:pt x="482968" y="40652"/>
                  </a:lnTo>
                  <a:lnTo>
                    <a:pt x="482498" y="39966"/>
                  </a:lnTo>
                  <a:lnTo>
                    <a:pt x="482091" y="39827"/>
                  </a:lnTo>
                  <a:lnTo>
                    <a:pt x="478777" y="32118"/>
                  </a:lnTo>
                  <a:lnTo>
                    <a:pt x="473430" y="26022"/>
                  </a:lnTo>
                  <a:lnTo>
                    <a:pt x="470230" y="23799"/>
                  </a:lnTo>
                  <a:lnTo>
                    <a:pt x="464769" y="18745"/>
                  </a:lnTo>
                  <a:lnTo>
                    <a:pt x="461149" y="17767"/>
                  </a:lnTo>
                  <a:lnTo>
                    <a:pt x="451612" y="11849"/>
                  </a:lnTo>
                  <a:lnTo>
                    <a:pt x="435101" y="5702"/>
                  </a:lnTo>
                  <a:lnTo>
                    <a:pt x="434695" y="4457"/>
                  </a:lnTo>
                  <a:lnTo>
                    <a:pt x="431418" y="2641"/>
                  </a:lnTo>
                  <a:lnTo>
                    <a:pt x="427748" y="1943"/>
                  </a:lnTo>
                  <a:lnTo>
                    <a:pt x="422211" y="0"/>
                  </a:lnTo>
                  <a:close/>
                </a:path>
              </a:pathLst>
            </a:custGeom>
            <a:solidFill>
              <a:srgbClr val="7EB22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8"/>
            <p:cNvSpPr/>
            <p:nvPr/>
          </p:nvSpPr>
          <p:spPr>
            <a:xfrm>
              <a:off x="4916436" y="2065511"/>
              <a:ext cx="482981" cy="36995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8"/>
            <p:cNvSpPr/>
            <p:nvPr/>
          </p:nvSpPr>
          <p:spPr>
            <a:xfrm>
              <a:off x="4960594" y="2324976"/>
              <a:ext cx="389890" cy="52705"/>
            </a:xfrm>
            <a:custGeom>
              <a:rect b="b" l="l" r="r" t="t"/>
              <a:pathLst>
                <a:path extrusionOk="0" h="52705" w="389889">
                  <a:moveTo>
                    <a:pt x="384708" y="51562"/>
                  </a:moveTo>
                  <a:lnTo>
                    <a:pt x="381685" y="51562"/>
                  </a:lnTo>
                  <a:lnTo>
                    <a:pt x="382460" y="52019"/>
                  </a:lnTo>
                  <a:lnTo>
                    <a:pt x="383819" y="52476"/>
                  </a:lnTo>
                  <a:lnTo>
                    <a:pt x="384708" y="51562"/>
                  </a:lnTo>
                  <a:close/>
                </a:path>
                <a:path extrusionOk="0" h="52705" w="389889">
                  <a:moveTo>
                    <a:pt x="389079" y="51104"/>
                  </a:moveTo>
                  <a:lnTo>
                    <a:pt x="385152" y="51104"/>
                  </a:lnTo>
                  <a:lnTo>
                    <a:pt x="386499" y="52019"/>
                  </a:lnTo>
                  <a:lnTo>
                    <a:pt x="388886" y="51790"/>
                  </a:lnTo>
                  <a:lnTo>
                    <a:pt x="389079" y="51104"/>
                  </a:lnTo>
                  <a:close/>
                </a:path>
                <a:path extrusionOk="0" h="52705" w="389889">
                  <a:moveTo>
                    <a:pt x="4292" y="38455"/>
                  </a:moveTo>
                  <a:lnTo>
                    <a:pt x="2273" y="39039"/>
                  </a:lnTo>
                  <a:lnTo>
                    <a:pt x="647" y="40944"/>
                  </a:lnTo>
                  <a:lnTo>
                    <a:pt x="622" y="46494"/>
                  </a:lnTo>
                  <a:lnTo>
                    <a:pt x="0" y="50368"/>
                  </a:lnTo>
                  <a:lnTo>
                    <a:pt x="1104" y="51777"/>
                  </a:lnTo>
                  <a:lnTo>
                    <a:pt x="380882" y="51777"/>
                  </a:lnTo>
                  <a:lnTo>
                    <a:pt x="381685" y="51562"/>
                  </a:lnTo>
                  <a:lnTo>
                    <a:pt x="384708" y="51562"/>
                  </a:lnTo>
                  <a:lnTo>
                    <a:pt x="385152" y="51104"/>
                  </a:lnTo>
                  <a:lnTo>
                    <a:pt x="389079" y="51104"/>
                  </a:lnTo>
                  <a:lnTo>
                    <a:pt x="2971" y="51003"/>
                  </a:lnTo>
                  <a:lnTo>
                    <a:pt x="1892" y="49758"/>
                  </a:lnTo>
                  <a:lnTo>
                    <a:pt x="2958" y="49758"/>
                  </a:lnTo>
                  <a:lnTo>
                    <a:pt x="2870" y="41338"/>
                  </a:lnTo>
                  <a:lnTo>
                    <a:pt x="3568" y="40665"/>
                  </a:lnTo>
                  <a:lnTo>
                    <a:pt x="12445" y="40665"/>
                  </a:lnTo>
                  <a:lnTo>
                    <a:pt x="15151" y="40614"/>
                  </a:lnTo>
                  <a:lnTo>
                    <a:pt x="15913" y="39877"/>
                  </a:lnTo>
                  <a:lnTo>
                    <a:pt x="15915" y="38988"/>
                  </a:lnTo>
                  <a:lnTo>
                    <a:pt x="11417" y="38988"/>
                  </a:lnTo>
                  <a:lnTo>
                    <a:pt x="9080" y="38747"/>
                  </a:lnTo>
                  <a:lnTo>
                    <a:pt x="4292" y="38455"/>
                  </a:lnTo>
                  <a:close/>
                </a:path>
                <a:path extrusionOk="0" h="52705" w="389889">
                  <a:moveTo>
                    <a:pt x="1892" y="49758"/>
                  </a:moveTo>
                  <a:lnTo>
                    <a:pt x="2971" y="51003"/>
                  </a:lnTo>
                  <a:lnTo>
                    <a:pt x="2958" y="49758"/>
                  </a:lnTo>
                  <a:lnTo>
                    <a:pt x="1892" y="49758"/>
                  </a:lnTo>
                  <a:close/>
                </a:path>
                <a:path extrusionOk="0" h="52705" w="389889">
                  <a:moveTo>
                    <a:pt x="2958" y="49758"/>
                  </a:moveTo>
                  <a:lnTo>
                    <a:pt x="2971" y="51003"/>
                  </a:lnTo>
                  <a:lnTo>
                    <a:pt x="389107" y="51003"/>
                  </a:lnTo>
                  <a:lnTo>
                    <a:pt x="389285" y="50368"/>
                  </a:lnTo>
                  <a:lnTo>
                    <a:pt x="389394" y="49783"/>
                  </a:lnTo>
                  <a:lnTo>
                    <a:pt x="2958" y="49758"/>
                  </a:lnTo>
                  <a:close/>
                </a:path>
                <a:path extrusionOk="0" h="52705" w="389889">
                  <a:moveTo>
                    <a:pt x="387195" y="40725"/>
                  </a:moveTo>
                  <a:lnTo>
                    <a:pt x="387261" y="49009"/>
                  </a:lnTo>
                  <a:lnTo>
                    <a:pt x="386549" y="49758"/>
                  </a:lnTo>
                  <a:lnTo>
                    <a:pt x="382406" y="49758"/>
                  </a:lnTo>
                  <a:lnTo>
                    <a:pt x="381114" y="49783"/>
                  </a:lnTo>
                  <a:lnTo>
                    <a:pt x="389394" y="49783"/>
                  </a:lnTo>
                  <a:lnTo>
                    <a:pt x="384975" y="49758"/>
                  </a:lnTo>
                  <a:lnTo>
                    <a:pt x="389396" y="49745"/>
                  </a:lnTo>
                  <a:lnTo>
                    <a:pt x="389567" y="46494"/>
                  </a:lnTo>
                  <a:lnTo>
                    <a:pt x="389506" y="40728"/>
                  </a:lnTo>
                  <a:lnTo>
                    <a:pt x="387195" y="40725"/>
                  </a:lnTo>
                  <a:close/>
                </a:path>
                <a:path extrusionOk="0" h="52705" w="389889">
                  <a:moveTo>
                    <a:pt x="2958" y="49758"/>
                  </a:moveTo>
                  <a:lnTo>
                    <a:pt x="1892" y="49758"/>
                  </a:lnTo>
                  <a:lnTo>
                    <a:pt x="2958" y="49758"/>
                  </a:lnTo>
                  <a:close/>
                </a:path>
                <a:path extrusionOk="0" h="52705" w="389889">
                  <a:moveTo>
                    <a:pt x="387184" y="39408"/>
                  </a:moveTo>
                  <a:lnTo>
                    <a:pt x="387195" y="40725"/>
                  </a:lnTo>
                  <a:lnTo>
                    <a:pt x="388188" y="40728"/>
                  </a:lnTo>
                  <a:lnTo>
                    <a:pt x="387184" y="39408"/>
                  </a:lnTo>
                  <a:close/>
                </a:path>
                <a:path extrusionOk="0" h="52705" w="389889">
                  <a:moveTo>
                    <a:pt x="389467" y="39408"/>
                  </a:moveTo>
                  <a:lnTo>
                    <a:pt x="387184" y="39408"/>
                  </a:lnTo>
                  <a:lnTo>
                    <a:pt x="388188" y="40728"/>
                  </a:lnTo>
                  <a:lnTo>
                    <a:pt x="389506" y="40728"/>
                  </a:lnTo>
                  <a:lnTo>
                    <a:pt x="389467" y="39408"/>
                  </a:lnTo>
                  <a:close/>
                </a:path>
                <a:path extrusionOk="0" h="52705" w="389889">
                  <a:moveTo>
                    <a:pt x="374002" y="0"/>
                  </a:moveTo>
                  <a:lnTo>
                    <a:pt x="374604" y="1473"/>
                  </a:lnTo>
                  <a:lnTo>
                    <a:pt x="374726" y="40449"/>
                  </a:lnTo>
                  <a:lnTo>
                    <a:pt x="373392" y="40678"/>
                  </a:lnTo>
                  <a:lnTo>
                    <a:pt x="387195" y="40725"/>
                  </a:lnTo>
                  <a:lnTo>
                    <a:pt x="387184" y="39408"/>
                  </a:lnTo>
                  <a:lnTo>
                    <a:pt x="389467" y="39408"/>
                  </a:lnTo>
                  <a:lnTo>
                    <a:pt x="388984" y="38988"/>
                  </a:lnTo>
                  <a:lnTo>
                    <a:pt x="381279" y="38988"/>
                  </a:lnTo>
                  <a:lnTo>
                    <a:pt x="377304" y="38811"/>
                  </a:lnTo>
                  <a:lnTo>
                    <a:pt x="375907" y="38290"/>
                  </a:lnTo>
                  <a:lnTo>
                    <a:pt x="375907" y="2235"/>
                  </a:lnTo>
                  <a:lnTo>
                    <a:pt x="376351" y="1473"/>
                  </a:lnTo>
                  <a:lnTo>
                    <a:pt x="377494" y="1028"/>
                  </a:lnTo>
                  <a:lnTo>
                    <a:pt x="377075" y="850"/>
                  </a:lnTo>
                  <a:lnTo>
                    <a:pt x="376643" y="711"/>
                  </a:lnTo>
                  <a:lnTo>
                    <a:pt x="376224" y="546"/>
                  </a:lnTo>
                  <a:lnTo>
                    <a:pt x="374002" y="0"/>
                  </a:lnTo>
                  <a:close/>
                </a:path>
                <a:path extrusionOk="0" h="52705" w="389889">
                  <a:moveTo>
                    <a:pt x="12445" y="40665"/>
                  </a:moveTo>
                  <a:lnTo>
                    <a:pt x="3568" y="40665"/>
                  </a:lnTo>
                  <a:lnTo>
                    <a:pt x="9740" y="40716"/>
                  </a:lnTo>
                  <a:lnTo>
                    <a:pt x="12445" y="40665"/>
                  </a:lnTo>
                  <a:close/>
                </a:path>
                <a:path extrusionOk="0" h="52705" w="389889">
                  <a:moveTo>
                    <a:pt x="15290" y="5118"/>
                  </a:moveTo>
                  <a:lnTo>
                    <a:pt x="13576" y="5422"/>
                  </a:lnTo>
                  <a:lnTo>
                    <a:pt x="14249" y="6819"/>
                  </a:lnTo>
                  <a:lnTo>
                    <a:pt x="14198" y="37401"/>
                  </a:lnTo>
                  <a:lnTo>
                    <a:pt x="13690" y="38404"/>
                  </a:lnTo>
                  <a:lnTo>
                    <a:pt x="11417" y="38988"/>
                  </a:lnTo>
                  <a:lnTo>
                    <a:pt x="15915" y="38988"/>
                  </a:lnTo>
                  <a:lnTo>
                    <a:pt x="16014" y="5867"/>
                  </a:lnTo>
                  <a:lnTo>
                    <a:pt x="15290" y="5118"/>
                  </a:lnTo>
                  <a:close/>
                </a:path>
                <a:path extrusionOk="0" h="52705" w="389889">
                  <a:moveTo>
                    <a:pt x="383374" y="38226"/>
                  </a:moveTo>
                  <a:lnTo>
                    <a:pt x="381279" y="38988"/>
                  </a:lnTo>
                  <a:lnTo>
                    <a:pt x="388984" y="38988"/>
                  </a:lnTo>
                  <a:lnTo>
                    <a:pt x="388531" y="38595"/>
                  </a:lnTo>
                  <a:lnTo>
                    <a:pt x="383374" y="38226"/>
                  </a:lnTo>
                  <a:close/>
                </a:path>
              </a:pathLst>
            </a:custGeom>
            <a:solidFill>
              <a:srgbClr val="91AA3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8"/>
            <p:cNvSpPr/>
            <p:nvPr/>
          </p:nvSpPr>
          <p:spPr>
            <a:xfrm>
              <a:off x="4960878" y="2376170"/>
              <a:ext cx="382270" cy="1270"/>
            </a:xfrm>
            <a:custGeom>
              <a:rect b="b" l="l" r="r" t="t"/>
              <a:pathLst>
                <a:path extrusionOk="0" h="1269" w="382270">
                  <a:moveTo>
                    <a:pt x="0" y="1270"/>
                  </a:moveTo>
                  <a:lnTo>
                    <a:pt x="381978" y="1270"/>
                  </a:lnTo>
                  <a:lnTo>
                    <a:pt x="381978" y="0"/>
                  </a:lnTo>
                  <a:lnTo>
                    <a:pt x="0" y="0"/>
                  </a:lnTo>
                  <a:lnTo>
                    <a:pt x="0" y="1270"/>
                  </a:lnTo>
                  <a:close/>
                </a:path>
              </a:pathLst>
            </a:custGeom>
            <a:solidFill>
              <a:srgbClr val="8DAE3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8"/>
            <p:cNvSpPr/>
            <p:nvPr/>
          </p:nvSpPr>
          <p:spPr>
            <a:xfrm>
              <a:off x="4916970" y="2074913"/>
              <a:ext cx="481507" cy="357758"/>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8"/>
            <p:cNvSpPr/>
            <p:nvPr/>
          </p:nvSpPr>
          <p:spPr>
            <a:xfrm>
              <a:off x="4962194" y="2324760"/>
              <a:ext cx="387985" cy="52705"/>
            </a:xfrm>
            <a:custGeom>
              <a:rect b="b" l="l" r="r" t="t"/>
              <a:pathLst>
                <a:path extrusionOk="0" h="52705" w="387985">
                  <a:moveTo>
                    <a:pt x="387451" y="50723"/>
                  </a:moveTo>
                  <a:lnTo>
                    <a:pt x="386321" y="50723"/>
                  </a:lnTo>
                  <a:lnTo>
                    <a:pt x="386295" y="52247"/>
                  </a:lnTo>
                  <a:lnTo>
                    <a:pt x="387451" y="50723"/>
                  </a:lnTo>
                  <a:close/>
                </a:path>
                <a:path extrusionOk="0" h="52705" w="387985">
                  <a:moveTo>
                    <a:pt x="508" y="40108"/>
                  </a:moveTo>
                  <a:lnTo>
                    <a:pt x="508" y="50736"/>
                  </a:lnTo>
                  <a:lnTo>
                    <a:pt x="386321" y="50723"/>
                  </a:lnTo>
                  <a:lnTo>
                    <a:pt x="386348" y="49072"/>
                  </a:lnTo>
                  <a:lnTo>
                    <a:pt x="13868" y="49072"/>
                  </a:lnTo>
                  <a:lnTo>
                    <a:pt x="9588" y="48856"/>
                  </a:lnTo>
                  <a:lnTo>
                    <a:pt x="4495" y="48780"/>
                  </a:lnTo>
                  <a:lnTo>
                    <a:pt x="3644" y="48729"/>
                  </a:lnTo>
                  <a:lnTo>
                    <a:pt x="1841" y="45046"/>
                  </a:lnTo>
                  <a:lnTo>
                    <a:pt x="3276" y="42646"/>
                  </a:lnTo>
                  <a:lnTo>
                    <a:pt x="8242" y="42417"/>
                  </a:lnTo>
                  <a:lnTo>
                    <a:pt x="11157" y="42417"/>
                  </a:lnTo>
                  <a:lnTo>
                    <a:pt x="12103" y="41655"/>
                  </a:lnTo>
                  <a:lnTo>
                    <a:pt x="12750" y="40817"/>
                  </a:lnTo>
                  <a:lnTo>
                    <a:pt x="14423" y="40817"/>
                  </a:lnTo>
                  <a:lnTo>
                    <a:pt x="14622" y="40170"/>
                  </a:lnTo>
                  <a:lnTo>
                    <a:pt x="508" y="40108"/>
                  </a:lnTo>
                  <a:close/>
                </a:path>
                <a:path extrusionOk="0" h="52705" w="387985">
                  <a:moveTo>
                    <a:pt x="24130" y="48247"/>
                  </a:moveTo>
                  <a:lnTo>
                    <a:pt x="21158" y="48399"/>
                  </a:lnTo>
                  <a:lnTo>
                    <a:pt x="13868" y="49072"/>
                  </a:lnTo>
                  <a:lnTo>
                    <a:pt x="386348" y="49072"/>
                  </a:lnTo>
                  <a:lnTo>
                    <a:pt x="386351" y="48933"/>
                  </a:lnTo>
                  <a:lnTo>
                    <a:pt x="28727" y="48933"/>
                  </a:lnTo>
                  <a:lnTo>
                    <a:pt x="24130" y="48247"/>
                  </a:lnTo>
                  <a:close/>
                </a:path>
                <a:path extrusionOk="0" h="52705" w="387985">
                  <a:moveTo>
                    <a:pt x="377088" y="48844"/>
                  </a:moveTo>
                  <a:lnTo>
                    <a:pt x="30327" y="48844"/>
                  </a:lnTo>
                  <a:lnTo>
                    <a:pt x="28727" y="48933"/>
                  </a:lnTo>
                  <a:lnTo>
                    <a:pt x="386351" y="48933"/>
                  </a:lnTo>
                  <a:lnTo>
                    <a:pt x="379018" y="48894"/>
                  </a:lnTo>
                  <a:lnTo>
                    <a:pt x="377088" y="48844"/>
                  </a:lnTo>
                  <a:close/>
                </a:path>
                <a:path extrusionOk="0" h="52705" w="387985">
                  <a:moveTo>
                    <a:pt x="386461" y="42290"/>
                  </a:moveTo>
                  <a:lnTo>
                    <a:pt x="383908" y="42290"/>
                  </a:lnTo>
                  <a:lnTo>
                    <a:pt x="384098" y="47574"/>
                  </a:lnTo>
                  <a:lnTo>
                    <a:pt x="383781" y="48069"/>
                  </a:lnTo>
                  <a:lnTo>
                    <a:pt x="379018" y="48894"/>
                  </a:lnTo>
                  <a:lnTo>
                    <a:pt x="386351" y="48894"/>
                  </a:lnTo>
                  <a:lnTo>
                    <a:pt x="386461" y="42290"/>
                  </a:lnTo>
                  <a:close/>
                </a:path>
                <a:path extrusionOk="0" h="52705" w="387985">
                  <a:moveTo>
                    <a:pt x="11157" y="42417"/>
                  </a:moveTo>
                  <a:lnTo>
                    <a:pt x="8242" y="42417"/>
                  </a:lnTo>
                  <a:lnTo>
                    <a:pt x="10337" y="43078"/>
                  </a:lnTo>
                  <a:lnTo>
                    <a:pt x="11157" y="42417"/>
                  </a:lnTo>
                  <a:close/>
                </a:path>
                <a:path extrusionOk="0" h="52705" w="387985">
                  <a:moveTo>
                    <a:pt x="370573" y="39027"/>
                  </a:moveTo>
                  <a:lnTo>
                    <a:pt x="370953" y="40817"/>
                  </a:lnTo>
                  <a:lnTo>
                    <a:pt x="371424" y="41300"/>
                  </a:lnTo>
                  <a:lnTo>
                    <a:pt x="375272" y="42735"/>
                  </a:lnTo>
                  <a:lnTo>
                    <a:pt x="377964" y="42481"/>
                  </a:lnTo>
                  <a:lnTo>
                    <a:pt x="382756" y="42481"/>
                  </a:lnTo>
                  <a:lnTo>
                    <a:pt x="383908" y="42290"/>
                  </a:lnTo>
                  <a:lnTo>
                    <a:pt x="386461" y="42290"/>
                  </a:lnTo>
                  <a:lnTo>
                    <a:pt x="386486" y="40805"/>
                  </a:lnTo>
                  <a:lnTo>
                    <a:pt x="386070" y="40487"/>
                  </a:lnTo>
                  <a:lnTo>
                    <a:pt x="372465" y="40487"/>
                  </a:lnTo>
                  <a:lnTo>
                    <a:pt x="370573" y="39027"/>
                  </a:lnTo>
                  <a:close/>
                </a:path>
                <a:path extrusionOk="0" h="52705" w="387985">
                  <a:moveTo>
                    <a:pt x="382756" y="42481"/>
                  </a:moveTo>
                  <a:lnTo>
                    <a:pt x="377964" y="42481"/>
                  </a:lnTo>
                  <a:lnTo>
                    <a:pt x="382219" y="42570"/>
                  </a:lnTo>
                  <a:lnTo>
                    <a:pt x="382756" y="42481"/>
                  </a:lnTo>
                  <a:close/>
                </a:path>
                <a:path extrusionOk="0" h="52705" w="387985">
                  <a:moveTo>
                    <a:pt x="14423" y="40817"/>
                  </a:moveTo>
                  <a:lnTo>
                    <a:pt x="12750" y="40817"/>
                  </a:lnTo>
                  <a:lnTo>
                    <a:pt x="14236" y="41427"/>
                  </a:lnTo>
                  <a:lnTo>
                    <a:pt x="14423" y="40817"/>
                  </a:lnTo>
                  <a:close/>
                </a:path>
                <a:path extrusionOk="0" h="52705" w="387985">
                  <a:moveTo>
                    <a:pt x="373608" y="0"/>
                  </a:moveTo>
                  <a:lnTo>
                    <a:pt x="372948" y="190"/>
                  </a:lnTo>
                  <a:lnTo>
                    <a:pt x="372808" y="1638"/>
                  </a:lnTo>
                  <a:lnTo>
                    <a:pt x="372693" y="39624"/>
                  </a:lnTo>
                  <a:lnTo>
                    <a:pt x="372465" y="40487"/>
                  </a:lnTo>
                  <a:lnTo>
                    <a:pt x="386070" y="40487"/>
                  </a:lnTo>
                  <a:lnTo>
                    <a:pt x="385721" y="40220"/>
                  </a:lnTo>
                  <a:lnTo>
                    <a:pt x="374053" y="40220"/>
                  </a:lnTo>
                  <a:lnTo>
                    <a:pt x="373202" y="39624"/>
                  </a:lnTo>
                  <a:lnTo>
                    <a:pt x="373303" y="762"/>
                  </a:lnTo>
                  <a:lnTo>
                    <a:pt x="374624" y="762"/>
                  </a:lnTo>
                  <a:lnTo>
                    <a:pt x="373608" y="0"/>
                  </a:lnTo>
                  <a:close/>
                </a:path>
                <a:path extrusionOk="0" h="52705" w="387985">
                  <a:moveTo>
                    <a:pt x="378409" y="40093"/>
                  </a:moveTo>
                  <a:lnTo>
                    <a:pt x="374053" y="40220"/>
                  </a:lnTo>
                  <a:lnTo>
                    <a:pt x="385721" y="40220"/>
                  </a:lnTo>
                  <a:lnTo>
                    <a:pt x="381012" y="40182"/>
                  </a:lnTo>
                  <a:lnTo>
                    <a:pt x="378409" y="40093"/>
                  </a:lnTo>
                  <a:close/>
                </a:path>
                <a:path extrusionOk="0" h="52705" w="387985">
                  <a:moveTo>
                    <a:pt x="385572" y="40106"/>
                  </a:moveTo>
                  <a:lnTo>
                    <a:pt x="381012" y="40182"/>
                  </a:lnTo>
                  <a:lnTo>
                    <a:pt x="385671" y="40182"/>
                  </a:lnTo>
                  <a:close/>
                </a:path>
                <a:path extrusionOk="0" h="52705" w="387985">
                  <a:moveTo>
                    <a:pt x="14109" y="2485"/>
                  </a:moveTo>
                  <a:lnTo>
                    <a:pt x="13742" y="3517"/>
                  </a:lnTo>
                  <a:lnTo>
                    <a:pt x="13627" y="40170"/>
                  </a:lnTo>
                  <a:lnTo>
                    <a:pt x="14622" y="40170"/>
                  </a:lnTo>
                  <a:lnTo>
                    <a:pt x="14242" y="39624"/>
                  </a:lnTo>
                  <a:lnTo>
                    <a:pt x="14198" y="38684"/>
                  </a:lnTo>
                  <a:lnTo>
                    <a:pt x="14109" y="2485"/>
                  </a:lnTo>
                  <a:close/>
                </a:path>
                <a:path extrusionOk="0" h="52705" w="387985">
                  <a:moveTo>
                    <a:pt x="508" y="39890"/>
                  </a:moveTo>
                  <a:lnTo>
                    <a:pt x="0" y="40106"/>
                  </a:lnTo>
                  <a:lnTo>
                    <a:pt x="508" y="40108"/>
                  </a:lnTo>
                  <a:lnTo>
                    <a:pt x="508" y="39890"/>
                  </a:lnTo>
                  <a:close/>
                </a:path>
                <a:path extrusionOk="0" h="52705" w="387985">
                  <a:moveTo>
                    <a:pt x="14198" y="2235"/>
                  </a:moveTo>
                  <a:lnTo>
                    <a:pt x="14109" y="2485"/>
                  </a:lnTo>
                  <a:lnTo>
                    <a:pt x="14198" y="2235"/>
                  </a:lnTo>
                  <a:close/>
                </a:path>
                <a:path extrusionOk="0" h="52705" w="387985">
                  <a:moveTo>
                    <a:pt x="14046" y="965"/>
                  </a:moveTo>
                  <a:lnTo>
                    <a:pt x="11785" y="2235"/>
                  </a:lnTo>
                  <a:lnTo>
                    <a:pt x="14099" y="2235"/>
                  </a:lnTo>
                  <a:lnTo>
                    <a:pt x="14046" y="965"/>
                  </a:lnTo>
                  <a:close/>
                </a:path>
              </a:pathLst>
            </a:custGeom>
            <a:solidFill>
              <a:srgbClr val="CBB3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8"/>
            <p:cNvSpPr/>
            <p:nvPr/>
          </p:nvSpPr>
          <p:spPr>
            <a:xfrm>
              <a:off x="4948605" y="2325306"/>
              <a:ext cx="27940" cy="10795"/>
            </a:xfrm>
            <a:custGeom>
              <a:rect b="b" l="l" r="r" t="t"/>
              <a:pathLst>
                <a:path extrusionOk="0" h="10794" w="27939">
                  <a:moveTo>
                    <a:pt x="24655" y="459"/>
                  </a:moveTo>
                  <a:lnTo>
                    <a:pt x="23228" y="673"/>
                  </a:lnTo>
                  <a:lnTo>
                    <a:pt x="20662" y="2400"/>
                  </a:lnTo>
                  <a:lnTo>
                    <a:pt x="11950" y="4305"/>
                  </a:lnTo>
                  <a:lnTo>
                    <a:pt x="6781" y="7327"/>
                  </a:lnTo>
                  <a:lnTo>
                    <a:pt x="1168" y="9207"/>
                  </a:lnTo>
                  <a:lnTo>
                    <a:pt x="76" y="9601"/>
                  </a:lnTo>
                  <a:lnTo>
                    <a:pt x="0" y="10325"/>
                  </a:lnTo>
                  <a:lnTo>
                    <a:pt x="2539" y="9829"/>
                  </a:lnTo>
                  <a:lnTo>
                    <a:pt x="3212" y="9601"/>
                  </a:lnTo>
                  <a:lnTo>
                    <a:pt x="3810" y="9448"/>
                  </a:lnTo>
                  <a:lnTo>
                    <a:pt x="8458" y="7670"/>
                  </a:lnTo>
                  <a:lnTo>
                    <a:pt x="12395" y="5803"/>
                  </a:lnTo>
                  <a:lnTo>
                    <a:pt x="16598" y="4711"/>
                  </a:lnTo>
                  <a:lnTo>
                    <a:pt x="24218" y="1816"/>
                  </a:lnTo>
                  <a:lnTo>
                    <a:pt x="24655" y="459"/>
                  </a:lnTo>
                  <a:close/>
                </a:path>
                <a:path extrusionOk="0" h="10794" w="27939">
                  <a:moveTo>
                    <a:pt x="26200" y="228"/>
                  </a:moveTo>
                  <a:lnTo>
                    <a:pt x="25325" y="359"/>
                  </a:lnTo>
                  <a:lnTo>
                    <a:pt x="26797" y="1371"/>
                  </a:lnTo>
                  <a:lnTo>
                    <a:pt x="27698" y="253"/>
                  </a:lnTo>
                  <a:lnTo>
                    <a:pt x="26200" y="228"/>
                  </a:lnTo>
                  <a:close/>
                </a:path>
                <a:path extrusionOk="0" h="10794" w="27939">
                  <a:moveTo>
                    <a:pt x="24803" y="0"/>
                  </a:moveTo>
                  <a:lnTo>
                    <a:pt x="24655" y="459"/>
                  </a:lnTo>
                  <a:lnTo>
                    <a:pt x="25325" y="359"/>
                  </a:lnTo>
                  <a:lnTo>
                    <a:pt x="24803" y="0"/>
                  </a:lnTo>
                  <a:close/>
                </a:path>
              </a:pathLst>
            </a:custGeom>
            <a:solidFill>
              <a:srgbClr val="EFF3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8"/>
            <p:cNvSpPr/>
            <p:nvPr/>
          </p:nvSpPr>
          <p:spPr>
            <a:xfrm>
              <a:off x="5387378" y="2348661"/>
              <a:ext cx="5715" cy="5715"/>
            </a:xfrm>
            <a:custGeom>
              <a:rect b="b" l="l" r="r" t="t"/>
              <a:pathLst>
                <a:path extrusionOk="0" h="5714" w="5714">
                  <a:moveTo>
                    <a:pt x="2933" y="2616"/>
                  </a:moveTo>
                  <a:lnTo>
                    <a:pt x="2235" y="1422"/>
                  </a:lnTo>
                  <a:lnTo>
                    <a:pt x="1320" y="469"/>
                  </a:lnTo>
                  <a:lnTo>
                    <a:pt x="0" y="0"/>
                  </a:lnTo>
                  <a:lnTo>
                    <a:pt x="673" y="1206"/>
                  </a:lnTo>
                  <a:lnTo>
                    <a:pt x="1473" y="2298"/>
                  </a:lnTo>
                  <a:lnTo>
                    <a:pt x="2933" y="2616"/>
                  </a:lnTo>
                  <a:close/>
                </a:path>
                <a:path extrusionOk="0" h="5714" w="5714">
                  <a:moveTo>
                    <a:pt x="5626" y="5575"/>
                  </a:moveTo>
                  <a:lnTo>
                    <a:pt x="5461" y="4660"/>
                  </a:lnTo>
                  <a:lnTo>
                    <a:pt x="3492" y="3149"/>
                  </a:lnTo>
                  <a:lnTo>
                    <a:pt x="3467" y="4305"/>
                  </a:lnTo>
                  <a:lnTo>
                    <a:pt x="4648" y="4711"/>
                  </a:lnTo>
                  <a:lnTo>
                    <a:pt x="5003" y="5638"/>
                  </a:lnTo>
                  <a:lnTo>
                    <a:pt x="5626" y="5575"/>
                  </a:lnTo>
                  <a:close/>
                </a:path>
              </a:pathLst>
            </a:custGeom>
            <a:solidFill>
              <a:srgbClr val="90B33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8"/>
            <p:cNvSpPr/>
            <p:nvPr/>
          </p:nvSpPr>
          <p:spPr>
            <a:xfrm>
              <a:off x="5221198" y="2421508"/>
              <a:ext cx="73025" cy="10160"/>
            </a:xfrm>
            <a:custGeom>
              <a:rect b="b" l="l" r="r" t="t"/>
              <a:pathLst>
                <a:path extrusionOk="0" h="10160" w="73025">
                  <a:moveTo>
                    <a:pt x="71920" y="0"/>
                  </a:moveTo>
                  <a:lnTo>
                    <a:pt x="71208" y="50"/>
                  </a:lnTo>
                  <a:lnTo>
                    <a:pt x="70497" y="368"/>
                  </a:lnTo>
                  <a:lnTo>
                    <a:pt x="62077" y="1447"/>
                  </a:lnTo>
                  <a:lnTo>
                    <a:pt x="49271" y="3611"/>
                  </a:lnTo>
                  <a:lnTo>
                    <a:pt x="36360" y="5003"/>
                  </a:lnTo>
                  <a:lnTo>
                    <a:pt x="35306" y="5651"/>
                  </a:lnTo>
                  <a:lnTo>
                    <a:pt x="34124" y="5473"/>
                  </a:lnTo>
                  <a:lnTo>
                    <a:pt x="28079" y="6057"/>
                  </a:lnTo>
                  <a:lnTo>
                    <a:pt x="23113" y="6146"/>
                  </a:lnTo>
                  <a:lnTo>
                    <a:pt x="18237" y="7010"/>
                  </a:lnTo>
                  <a:lnTo>
                    <a:pt x="17449" y="7518"/>
                  </a:lnTo>
                  <a:lnTo>
                    <a:pt x="16497" y="7340"/>
                  </a:lnTo>
                  <a:lnTo>
                    <a:pt x="10413" y="8127"/>
                  </a:lnTo>
                  <a:lnTo>
                    <a:pt x="5156" y="7988"/>
                  </a:lnTo>
                  <a:lnTo>
                    <a:pt x="0" y="8902"/>
                  </a:lnTo>
                  <a:lnTo>
                    <a:pt x="1066" y="9791"/>
                  </a:lnTo>
                  <a:lnTo>
                    <a:pt x="12217" y="8508"/>
                  </a:lnTo>
                  <a:lnTo>
                    <a:pt x="15239" y="8496"/>
                  </a:lnTo>
                  <a:lnTo>
                    <a:pt x="17551" y="7924"/>
                  </a:lnTo>
                  <a:lnTo>
                    <a:pt x="20002" y="8381"/>
                  </a:lnTo>
                  <a:lnTo>
                    <a:pt x="22263" y="7492"/>
                  </a:lnTo>
                  <a:lnTo>
                    <a:pt x="34861" y="6464"/>
                  </a:lnTo>
                  <a:lnTo>
                    <a:pt x="35750" y="5778"/>
                  </a:lnTo>
                  <a:lnTo>
                    <a:pt x="37134" y="6705"/>
                  </a:lnTo>
                  <a:lnTo>
                    <a:pt x="37884" y="5537"/>
                  </a:lnTo>
                  <a:lnTo>
                    <a:pt x="40284" y="5333"/>
                  </a:lnTo>
                  <a:lnTo>
                    <a:pt x="42697" y="5473"/>
                  </a:lnTo>
                  <a:lnTo>
                    <a:pt x="49352" y="4165"/>
                  </a:lnTo>
                  <a:lnTo>
                    <a:pt x="67779" y="1701"/>
                  </a:lnTo>
                  <a:lnTo>
                    <a:pt x="72605" y="419"/>
                  </a:lnTo>
                  <a:lnTo>
                    <a:pt x="71920" y="0"/>
                  </a:lnTo>
                  <a:close/>
                </a:path>
              </a:pathLst>
            </a:custGeom>
            <a:solidFill>
              <a:srgbClr val="E5EDC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8"/>
            <p:cNvSpPr/>
            <p:nvPr/>
          </p:nvSpPr>
          <p:spPr>
            <a:xfrm>
              <a:off x="5206212" y="2429001"/>
              <a:ext cx="37465" cy="3175"/>
            </a:xfrm>
            <a:custGeom>
              <a:rect b="b" l="l" r="r" t="t"/>
              <a:pathLst>
                <a:path extrusionOk="0" h="3175" w="37464">
                  <a:moveTo>
                    <a:pt x="27203" y="1016"/>
                  </a:moveTo>
                  <a:lnTo>
                    <a:pt x="24320" y="622"/>
                  </a:lnTo>
                  <a:lnTo>
                    <a:pt x="21513" y="1587"/>
                  </a:lnTo>
                  <a:lnTo>
                    <a:pt x="18643" y="1524"/>
                  </a:lnTo>
                  <a:lnTo>
                    <a:pt x="15074" y="1892"/>
                  </a:lnTo>
                  <a:lnTo>
                    <a:pt x="11455" y="1714"/>
                  </a:lnTo>
                  <a:lnTo>
                    <a:pt x="7899" y="2235"/>
                  </a:lnTo>
                  <a:lnTo>
                    <a:pt x="927" y="2273"/>
                  </a:lnTo>
                  <a:lnTo>
                    <a:pt x="63" y="1866"/>
                  </a:lnTo>
                  <a:lnTo>
                    <a:pt x="0" y="2984"/>
                  </a:lnTo>
                  <a:lnTo>
                    <a:pt x="19354" y="2501"/>
                  </a:lnTo>
                  <a:lnTo>
                    <a:pt x="27203" y="1016"/>
                  </a:lnTo>
                  <a:close/>
                </a:path>
                <a:path extrusionOk="0" h="3175" w="37464">
                  <a:moveTo>
                    <a:pt x="37261" y="12"/>
                  </a:moveTo>
                  <a:lnTo>
                    <a:pt x="34861" y="0"/>
                  </a:lnTo>
                  <a:lnTo>
                    <a:pt x="32499" y="241"/>
                  </a:lnTo>
                  <a:lnTo>
                    <a:pt x="30226" y="1003"/>
                  </a:lnTo>
                  <a:lnTo>
                    <a:pt x="32575" y="876"/>
                  </a:lnTo>
                  <a:lnTo>
                    <a:pt x="34950" y="1282"/>
                  </a:lnTo>
                  <a:lnTo>
                    <a:pt x="37249" y="469"/>
                  </a:lnTo>
                  <a:lnTo>
                    <a:pt x="37261" y="12"/>
                  </a:lnTo>
                  <a:close/>
                </a:path>
              </a:pathLst>
            </a:custGeom>
            <a:solidFill>
              <a:srgbClr val="EEF4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8"/>
            <p:cNvSpPr/>
            <p:nvPr/>
          </p:nvSpPr>
          <p:spPr>
            <a:xfrm>
              <a:off x="5029034" y="2422499"/>
              <a:ext cx="186055" cy="10795"/>
            </a:xfrm>
            <a:custGeom>
              <a:rect b="b" l="l" r="r" t="t"/>
              <a:pathLst>
                <a:path extrusionOk="0" h="10794" w="186054">
                  <a:moveTo>
                    <a:pt x="88008" y="8915"/>
                  </a:moveTo>
                  <a:lnTo>
                    <a:pt x="78854" y="8915"/>
                  </a:lnTo>
                  <a:lnTo>
                    <a:pt x="79628" y="9486"/>
                  </a:lnTo>
                  <a:lnTo>
                    <a:pt x="101243" y="10246"/>
                  </a:lnTo>
                  <a:lnTo>
                    <a:pt x="122862" y="10583"/>
                  </a:lnTo>
                  <a:lnTo>
                    <a:pt x="144487" y="10499"/>
                  </a:lnTo>
                  <a:lnTo>
                    <a:pt x="166115" y="9994"/>
                  </a:lnTo>
                  <a:lnTo>
                    <a:pt x="166646" y="9854"/>
                  </a:lnTo>
                  <a:lnTo>
                    <a:pt x="131547" y="9854"/>
                  </a:lnTo>
                  <a:lnTo>
                    <a:pt x="119875" y="9736"/>
                  </a:lnTo>
                  <a:lnTo>
                    <a:pt x="96189" y="9245"/>
                  </a:lnTo>
                  <a:lnTo>
                    <a:pt x="95872" y="9194"/>
                  </a:lnTo>
                  <a:lnTo>
                    <a:pt x="94233" y="9144"/>
                  </a:lnTo>
                  <a:lnTo>
                    <a:pt x="88008" y="8915"/>
                  </a:lnTo>
                  <a:close/>
                </a:path>
                <a:path extrusionOk="0" h="10794" w="186054">
                  <a:moveTo>
                    <a:pt x="177658" y="9296"/>
                  </a:moveTo>
                  <a:lnTo>
                    <a:pt x="168757" y="9296"/>
                  </a:lnTo>
                  <a:lnTo>
                    <a:pt x="171513" y="10147"/>
                  </a:lnTo>
                  <a:lnTo>
                    <a:pt x="174167" y="9525"/>
                  </a:lnTo>
                  <a:lnTo>
                    <a:pt x="177177" y="9486"/>
                  </a:lnTo>
                  <a:lnTo>
                    <a:pt x="177658" y="9296"/>
                  </a:lnTo>
                  <a:close/>
                </a:path>
                <a:path extrusionOk="0" h="10794" w="186054">
                  <a:moveTo>
                    <a:pt x="149555" y="9448"/>
                  </a:moveTo>
                  <a:lnTo>
                    <a:pt x="143217" y="9664"/>
                  </a:lnTo>
                  <a:lnTo>
                    <a:pt x="131547" y="9854"/>
                  </a:lnTo>
                  <a:lnTo>
                    <a:pt x="166646" y="9854"/>
                  </a:lnTo>
                  <a:lnTo>
                    <a:pt x="167941" y="9512"/>
                  </a:lnTo>
                  <a:lnTo>
                    <a:pt x="155905" y="9512"/>
                  </a:lnTo>
                  <a:lnTo>
                    <a:pt x="149555" y="9448"/>
                  </a:lnTo>
                  <a:close/>
                </a:path>
                <a:path extrusionOk="0" h="10794" w="186054">
                  <a:moveTo>
                    <a:pt x="32105" y="3848"/>
                  </a:moveTo>
                  <a:lnTo>
                    <a:pt x="31254" y="4318"/>
                  </a:lnTo>
                  <a:lnTo>
                    <a:pt x="30481" y="4426"/>
                  </a:lnTo>
                  <a:lnTo>
                    <a:pt x="29992" y="4471"/>
                  </a:lnTo>
                  <a:lnTo>
                    <a:pt x="34721" y="5587"/>
                  </a:lnTo>
                  <a:lnTo>
                    <a:pt x="49843" y="6974"/>
                  </a:lnTo>
                  <a:lnTo>
                    <a:pt x="68780" y="8491"/>
                  </a:lnTo>
                  <a:lnTo>
                    <a:pt x="76568" y="9042"/>
                  </a:lnTo>
                  <a:lnTo>
                    <a:pt x="77101" y="9042"/>
                  </a:lnTo>
                  <a:lnTo>
                    <a:pt x="77876" y="9537"/>
                  </a:lnTo>
                  <a:lnTo>
                    <a:pt x="78854" y="8915"/>
                  </a:lnTo>
                  <a:lnTo>
                    <a:pt x="88008" y="8915"/>
                  </a:lnTo>
                  <a:lnTo>
                    <a:pt x="82421" y="8710"/>
                  </a:lnTo>
                  <a:lnTo>
                    <a:pt x="71291" y="8077"/>
                  </a:lnTo>
                  <a:lnTo>
                    <a:pt x="60171" y="7263"/>
                  </a:lnTo>
                  <a:lnTo>
                    <a:pt x="43929" y="5816"/>
                  </a:lnTo>
                  <a:lnTo>
                    <a:pt x="38734" y="5714"/>
                  </a:lnTo>
                  <a:lnTo>
                    <a:pt x="33680" y="4508"/>
                  </a:lnTo>
                  <a:lnTo>
                    <a:pt x="32905" y="3975"/>
                  </a:lnTo>
                  <a:lnTo>
                    <a:pt x="32105" y="3848"/>
                  </a:lnTo>
                  <a:close/>
                </a:path>
                <a:path extrusionOk="0" h="10794" w="186054">
                  <a:moveTo>
                    <a:pt x="167766" y="8255"/>
                  </a:moveTo>
                  <a:lnTo>
                    <a:pt x="165100" y="9042"/>
                  </a:lnTo>
                  <a:lnTo>
                    <a:pt x="162229" y="9042"/>
                  </a:lnTo>
                  <a:lnTo>
                    <a:pt x="155905" y="9512"/>
                  </a:lnTo>
                  <a:lnTo>
                    <a:pt x="167941" y="9512"/>
                  </a:lnTo>
                  <a:lnTo>
                    <a:pt x="168757" y="9296"/>
                  </a:lnTo>
                  <a:lnTo>
                    <a:pt x="177658" y="9296"/>
                  </a:lnTo>
                  <a:lnTo>
                    <a:pt x="177947" y="9182"/>
                  </a:lnTo>
                  <a:lnTo>
                    <a:pt x="170535" y="9182"/>
                  </a:lnTo>
                  <a:lnTo>
                    <a:pt x="167766" y="8255"/>
                  </a:lnTo>
                  <a:close/>
                </a:path>
                <a:path extrusionOk="0" h="10794" w="186054">
                  <a:moveTo>
                    <a:pt x="185229" y="8432"/>
                  </a:moveTo>
                  <a:lnTo>
                    <a:pt x="179953" y="8488"/>
                  </a:lnTo>
                  <a:lnTo>
                    <a:pt x="182537" y="9245"/>
                  </a:lnTo>
                  <a:lnTo>
                    <a:pt x="185204" y="8953"/>
                  </a:lnTo>
                  <a:lnTo>
                    <a:pt x="185508" y="8788"/>
                  </a:lnTo>
                  <a:lnTo>
                    <a:pt x="185424" y="8559"/>
                  </a:lnTo>
                  <a:lnTo>
                    <a:pt x="185229" y="8432"/>
                  </a:lnTo>
                  <a:close/>
                </a:path>
                <a:path extrusionOk="0" h="10794" w="186054">
                  <a:moveTo>
                    <a:pt x="173202" y="8521"/>
                  </a:moveTo>
                  <a:lnTo>
                    <a:pt x="170535" y="9182"/>
                  </a:lnTo>
                  <a:lnTo>
                    <a:pt x="177947" y="9182"/>
                  </a:lnTo>
                  <a:lnTo>
                    <a:pt x="179518" y="8559"/>
                  </a:lnTo>
                  <a:lnTo>
                    <a:pt x="173215" y="8559"/>
                  </a:lnTo>
                  <a:close/>
                </a:path>
                <a:path extrusionOk="0" h="10794" w="186054">
                  <a:moveTo>
                    <a:pt x="95554" y="9042"/>
                  </a:moveTo>
                  <a:lnTo>
                    <a:pt x="94894" y="9067"/>
                  </a:lnTo>
                  <a:lnTo>
                    <a:pt x="94233" y="9144"/>
                  </a:lnTo>
                  <a:lnTo>
                    <a:pt x="95766" y="9144"/>
                  </a:lnTo>
                  <a:lnTo>
                    <a:pt x="95554" y="9042"/>
                  </a:lnTo>
                  <a:close/>
                </a:path>
                <a:path extrusionOk="0" h="10794" w="186054">
                  <a:moveTo>
                    <a:pt x="179690" y="8491"/>
                  </a:moveTo>
                  <a:lnTo>
                    <a:pt x="173215" y="8559"/>
                  </a:lnTo>
                  <a:lnTo>
                    <a:pt x="179518" y="8559"/>
                  </a:lnTo>
                  <a:lnTo>
                    <a:pt x="179690" y="8491"/>
                  </a:lnTo>
                  <a:close/>
                </a:path>
                <a:path extrusionOk="0" h="10794" w="186054">
                  <a:moveTo>
                    <a:pt x="179806" y="8445"/>
                  </a:moveTo>
                  <a:lnTo>
                    <a:pt x="179953" y="8488"/>
                  </a:lnTo>
                  <a:lnTo>
                    <a:pt x="179806" y="8445"/>
                  </a:lnTo>
                  <a:close/>
                </a:path>
                <a:path extrusionOk="0" h="10794" w="186054">
                  <a:moveTo>
                    <a:pt x="29800" y="4426"/>
                  </a:moveTo>
                  <a:lnTo>
                    <a:pt x="29992" y="4471"/>
                  </a:lnTo>
                  <a:lnTo>
                    <a:pt x="29800" y="4426"/>
                  </a:lnTo>
                  <a:close/>
                </a:path>
                <a:path extrusionOk="0" h="10794" w="186054">
                  <a:moveTo>
                    <a:pt x="29448" y="4140"/>
                  </a:moveTo>
                  <a:lnTo>
                    <a:pt x="28587" y="4140"/>
                  </a:lnTo>
                  <a:lnTo>
                    <a:pt x="29800" y="4426"/>
                  </a:lnTo>
                  <a:lnTo>
                    <a:pt x="29448" y="4140"/>
                  </a:lnTo>
                  <a:close/>
                </a:path>
                <a:path extrusionOk="0" h="10794" w="186054">
                  <a:moveTo>
                    <a:pt x="20637" y="3098"/>
                  </a:moveTo>
                  <a:lnTo>
                    <a:pt x="19926" y="3098"/>
                  </a:lnTo>
                  <a:lnTo>
                    <a:pt x="22288" y="4419"/>
                  </a:lnTo>
                  <a:lnTo>
                    <a:pt x="28587" y="4140"/>
                  </a:lnTo>
                  <a:lnTo>
                    <a:pt x="29448" y="4140"/>
                  </a:lnTo>
                  <a:lnTo>
                    <a:pt x="29260" y="3987"/>
                  </a:lnTo>
                  <a:lnTo>
                    <a:pt x="27533" y="3860"/>
                  </a:lnTo>
                  <a:lnTo>
                    <a:pt x="25793" y="3810"/>
                  </a:lnTo>
                  <a:lnTo>
                    <a:pt x="20637" y="3098"/>
                  </a:lnTo>
                  <a:close/>
                </a:path>
                <a:path extrusionOk="0" h="10794" w="186054">
                  <a:moveTo>
                    <a:pt x="520" y="0"/>
                  </a:moveTo>
                  <a:lnTo>
                    <a:pt x="0" y="508"/>
                  </a:lnTo>
                  <a:lnTo>
                    <a:pt x="393" y="647"/>
                  </a:lnTo>
                  <a:lnTo>
                    <a:pt x="762" y="888"/>
                  </a:lnTo>
                  <a:lnTo>
                    <a:pt x="5676" y="1612"/>
                  </a:lnTo>
                  <a:lnTo>
                    <a:pt x="10236" y="2171"/>
                  </a:lnTo>
                  <a:lnTo>
                    <a:pt x="17246" y="3454"/>
                  </a:lnTo>
                  <a:lnTo>
                    <a:pt x="19926" y="3098"/>
                  </a:lnTo>
                  <a:lnTo>
                    <a:pt x="20637" y="3098"/>
                  </a:lnTo>
                  <a:lnTo>
                    <a:pt x="1650" y="406"/>
                  </a:lnTo>
                  <a:lnTo>
                    <a:pt x="1079" y="101"/>
                  </a:lnTo>
                  <a:lnTo>
                    <a:pt x="520" y="0"/>
                  </a:lnTo>
                  <a:close/>
                </a:path>
              </a:pathLst>
            </a:custGeom>
            <a:solidFill>
              <a:srgbClr val="DEE8B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8"/>
            <p:cNvSpPr/>
            <p:nvPr/>
          </p:nvSpPr>
          <p:spPr>
            <a:xfrm>
              <a:off x="5195150" y="2431592"/>
              <a:ext cx="8255" cy="1905"/>
            </a:xfrm>
            <a:custGeom>
              <a:rect b="b" l="l" r="r" t="t"/>
              <a:pathLst>
                <a:path extrusionOk="0" h="1905" w="8254">
                  <a:moveTo>
                    <a:pt x="2628" y="0"/>
                  </a:moveTo>
                  <a:lnTo>
                    <a:pt x="0" y="901"/>
                  </a:lnTo>
                  <a:lnTo>
                    <a:pt x="2679" y="660"/>
                  </a:lnTo>
                  <a:lnTo>
                    <a:pt x="5410" y="1422"/>
                  </a:lnTo>
                  <a:lnTo>
                    <a:pt x="8051" y="431"/>
                  </a:lnTo>
                  <a:lnTo>
                    <a:pt x="5372" y="609"/>
                  </a:lnTo>
                  <a:lnTo>
                    <a:pt x="2628" y="0"/>
                  </a:lnTo>
                  <a:close/>
                </a:path>
              </a:pathLst>
            </a:custGeom>
            <a:solidFill>
              <a:srgbClr val="EEF4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8"/>
            <p:cNvSpPr/>
            <p:nvPr/>
          </p:nvSpPr>
          <p:spPr>
            <a:xfrm>
              <a:off x="5106136" y="2431275"/>
              <a:ext cx="2540" cy="1270"/>
            </a:xfrm>
            <a:custGeom>
              <a:rect b="b" l="l" r="r" t="t"/>
              <a:pathLst>
                <a:path extrusionOk="0" h="1269" w="2539">
                  <a:moveTo>
                    <a:pt x="1777" y="0"/>
                  </a:moveTo>
                  <a:lnTo>
                    <a:pt x="850" y="304"/>
                  </a:lnTo>
                  <a:lnTo>
                    <a:pt x="0" y="253"/>
                  </a:lnTo>
                  <a:lnTo>
                    <a:pt x="723" y="1015"/>
                  </a:lnTo>
                  <a:lnTo>
                    <a:pt x="1663" y="609"/>
                  </a:lnTo>
                  <a:lnTo>
                    <a:pt x="2527" y="711"/>
                  </a:lnTo>
                  <a:lnTo>
                    <a:pt x="1777" y="0"/>
                  </a:lnTo>
                  <a:close/>
                </a:path>
              </a:pathLst>
            </a:custGeom>
            <a:solidFill>
              <a:srgbClr val="F0F4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8"/>
            <p:cNvSpPr/>
            <p:nvPr/>
          </p:nvSpPr>
          <p:spPr>
            <a:xfrm>
              <a:off x="5015572" y="2420327"/>
              <a:ext cx="15240" cy="3175"/>
            </a:xfrm>
            <a:custGeom>
              <a:rect b="b" l="l" r="r" t="t"/>
              <a:pathLst>
                <a:path extrusionOk="0" h="3175" w="15239">
                  <a:moveTo>
                    <a:pt x="0" y="0"/>
                  </a:moveTo>
                  <a:lnTo>
                    <a:pt x="25" y="533"/>
                  </a:lnTo>
                  <a:lnTo>
                    <a:pt x="8940" y="2209"/>
                  </a:lnTo>
                  <a:lnTo>
                    <a:pt x="13474" y="2679"/>
                  </a:lnTo>
                  <a:lnTo>
                    <a:pt x="15100" y="2565"/>
                  </a:lnTo>
                  <a:lnTo>
                    <a:pt x="5105" y="457"/>
                  </a:lnTo>
                  <a:lnTo>
                    <a:pt x="0" y="0"/>
                  </a:lnTo>
                  <a:close/>
                </a:path>
              </a:pathLst>
            </a:custGeom>
            <a:solidFill>
              <a:srgbClr val="D4E2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8"/>
            <p:cNvSpPr/>
            <p:nvPr/>
          </p:nvSpPr>
          <p:spPr>
            <a:xfrm>
              <a:off x="4971097" y="2408745"/>
              <a:ext cx="6985" cy="2540"/>
            </a:xfrm>
            <a:custGeom>
              <a:rect b="b" l="l" r="r" t="t"/>
              <a:pathLst>
                <a:path extrusionOk="0" h="2539" w="6985">
                  <a:moveTo>
                    <a:pt x="2476" y="0"/>
                  </a:moveTo>
                  <a:lnTo>
                    <a:pt x="0" y="114"/>
                  </a:lnTo>
                  <a:lnTo>
                    <a:pt x="2133" y="1092"/>
                  </a:lnTo>
                  <a:lnTo>
                    <a:pt x="4381" y="1727"/>
                  </a:lnTo>
                  <a:lnTo>
                    <a:pt x="6692" y="2171"/>
                  </a:lnTo>
                  <a:lnTo>
                    <a:pt x="4686" y="774"/>
                  </a:lnTo>
                  <a:lnTo>
                    <a:pt x="2476" y="0"/>
                  </a:lnTo>
                  <a:close/>
                </a:path>
              </a:pathLst>
            </a:custGeom>
            <a:solidFill>
              <a:srgbClr val="88AE3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8"/>
            <p:cNvSpPr/>
            <p:nvPr/>
          </p:nvSpPr>
          <p:spPr>
            <a:xfrm>
              <a:off x="4959654" y="2404694"/>
              <a:ext cx="6350" cy="2540"/>
            </a:xfrm>
            <a:custGeom>
              <a:rect b="b" l="l" r="r" t="t"/>
              <a:pathLst>
                <a:path extrusionOk="0" h="2539" w="6350">
                  <a:moveTo>
                    <a:pt x="2273" y="0"/>
                  </a:moveTo>
                  <a:lnTo>
                    <a:pt x="0" y="101"/>
                  </a:lnTo>
                  <a:lnTo>
                    <a:pt x="1168" y="1015"/>
                  </a:lnTo>
                  <a:lnTo>
                    <a:pt x="2730" y="939"/>
                  </a:lnTo>
                  <a:lnTo>
                    <a:pt x="3962" y="2235"/>
                  </a:lnTo>
                  <a:lnTo>
                    <a:pt x="5537" y="2108"/>
                  </a:lnTo>
                  <a:lnTo>
                    <a:pt x="5753" y="2298"/>
                  </a:lnTo>
                  <a:lnTo>
                    <a:pt x="5943" y="2247"/>
                  </a:lnTo>
                  <a:lnTo>
                    <a:pt x="6108" y="2019"/>
                  </a:lnTo>
                  <a:lnTo>
                    <a:pt x="4114" y="1244"/>
                  </a:lnTo>
                  <a:lnTo>
                    <a:pt x="2273" y="0"/>
                  </a:lnTo>
                  <a:close/>
                </a:path>
              </a:pathLst>
            </a:custGeom>
            <a:solidFill>
              <a:srgbClr val="87AE3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8"/>
            <p:cNvSpPr/>
            <p:nvPr/>
          </p:nvSpPr>
          <p:spPr>
            <a:xfrm>
              <a:off x="4965192" y="2406713"/>
              <a:ext cx="5080" cy="1905"/>
            </a:xfrm>
            <a:custGeom>
              <a:rect b="b" l="l" r="r" t="t"/>
              <a:pathLst>
                <a:path extrusionOk="0" h="1905" w="5079">
                  <a:moveTo>
                    <a:pt x="571" y="0"/>
                  </a:moveTo>
                  <a:lnTo>
                    <a:pt x="0" y="76"/>
                  </a:lnTo>
                  <a:lnTo>
                    <a:pt x="1397" y="952"/>
                  </a:lnTo>
                  <a:lnTo>
                    <a:pt x="2946" y="1409"/>
                  </a:lnTo>
                  <a:lnTo>
                    <a:pt x="4533" y="1765"/>
                  </a:lnTo>
                  <a:lnTo>
                    <a:pt x="3467" y="622"/>
                  </a:lnTo>
                  <a:lnTo>
                    <a:pt x="2044" y="253"/>
                  </a:lnTo>
                  <a:lnTo>
                    <a:pt x="571" y="0"/>
                  </a:lnTo>
                  <a:close/>
                </a:path>
              </a:pathLst>
            </a:custGeom>
            <a:solidFill>
              <a:srgbClr val="88AE3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8"/>
            <p:cNvSpPr/>
            <p:nvPr/>
          </p:nvSpPr>
          <p:spPr>
            <a:xfrm>
              <a:off x="5256060" y="2427046"/>
              <a:ext cx="3175" cy="1270"/>
            </a:xfrm>
            <a:custGeom>
              <a:rect b="b" l="l" r="r" t="t"/>
              <a:pathLst>
                <a:path extrusionOk="0" h="1269" w="3175">
                  <a:moveTo>
                    <a:pt x="3022" y="0"/>
                  </a:moveTo>
                  <a:lnTo>
                    <a:pt x="2108" y="609"/>
                  </a:lnTo>
                  <a:lnTo>
                    <a:pt x="825" y="76"/>
                  </a:lnTo>
                  <a:lnTo>
                    <a:pt x="0" y="927"/>
                  </a:lnTo>
                  <a:lnTo>
                    <a:pt x="2984" y="914"/>
                  </a:lnTo>
                  <a:lnTo>
                    <a:pt x="3022" y="0"/>
                  </a:lnTo>
                  <a:close/>
                </a:path>
              </a:pathLst>
            </a:custGeom>
            <a:solidFill>
              <a:srgbClr val="EEF4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8"/>
            <p:cNvSpPr/>
            <p:nvPr/>
          </p:nvSpPr>
          <p:spPr>
            <a:xfrm>
              <a:off x="5291696" y="2421267"/>
              <a:ext cx="3175" cy="1270"/>
            </a:xfrm>
            <a:custGeom>
              <a:rect b="b" l="l" r="r" t="t"/>
              <a:pathLst>
                <a:path extrusionOk="0" h="1269" w="3175">
                  <a:moveTo>
                    <a:pt x="939" y="0"/>
                  </a:moveTo>
                  <a:lnTo>
                    <a:pt x="0" y="609"/>
                  </a:lnTo>
                  <a:lnTo>
                    <a:pt x="2108" y="673"/>
                  </a:lnTo>
                  <a:lnTo>
                    <a:pt x="3060" y="635"/>
                  </a:lnTo>
                  <a:lnTo>
                    <a:pt x="3048" y="88"/>
                  </a:lnTo>
                  <a:lnTo>
                    <a:pt x="939" y="0"/>
                  </a:lnTo>
                  <a:close/>
                </a:path>
              </a:pathLst>
            </a:custGeom>
            <a:solidFill>
              <a:srgbClr val="DDE8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8"/>
            <p:cNvSpPr/>
            <p:nvPr/>
          </p:nvSpPr>
          <p:spPr>
            <a:xfrm>
              <a:off x="5308244" y="2414511"/>
              <a:ext cx="17780" cy="5080"/>
            </a:xfrm>
            <a:custGeom>
              <a:rect b="b" l="l" r="r" t="t"/>
              <a:pathLst>
                <a:path extrusionOk="0" h="5080" w="17779">
                  <a:moveTo>
                    <a:pt x="17741" y="0"/>
                  </a:moveTo>
                  <a:lnTo>
                    <a:pt x="15570" y="38"/>
                  </a:lnTo>
                  <a:lnTo>
                    <a:pt x="13563" y="888"/>
                  </a:lnTo>
                  <a:lnTo>
                    <a:pt x="7683" y="2438"/>
                  </a:lnTo>
                  <a:lnTo>
                    <a:pt x="3708" y="2806"/>
                  </a:lnTo>
                  <a:lnTo>
                    <a:pt x="0" y="4317"/>
                  </a:lnTo>
                  <a:lnTo>
                    <a:pt x="1968" y="4483"/>
                  </a:lnTo>
                  <a:lnTo>
                    <a:pt x="3784" y="3644"/>
                  </a:lnTo>
                  <a:lnTo>
                    <a:pt x="5689" y="3416"/>
                  </a:lnTo>
                  <a:lnTo>
                    <a:pt x="17716" y="812"/>
                  </a:lnTo>
                  <a:lnTo>
                    <a:pt x="17741" y="0"/>
                  </a:lnTo>
                  <a:close/>
                </a:path>
              </a:pathLst>
            </a:custGeom>
            <a:solidFill>
              <a:srgbClr val="E1EAB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8"/>
            <p:cNvSpPr/>
            <p:nvPr/>
          </p:nvSpPr>
          <p:spPr>
            <a:xfrm>
              <a:off x="5343093" y="2407297"/>
              <a:ext cx="6350" cy="2540"/>
            </a:xfrm>
            <a:custGeom>
              <a:rect b="b" l="l" r="r" t="t"/>
              <a:pathLst>
                <a:path extrusionOk="0" h="2539" w="6350">
                  <a:moveTo>
                    <a:pt x="6070" y="25"/>
                  </a:moveTo>
                  <a:lnTo>
                    <a:pt x="4940" y="0"/>
                  </a:lnTo>
                  <a:lnTo>
                    <a:pt x="3873" y="203"/>
                  </a:lnTo>
                  <a:lnTo>
                    <a:pt x="3035" y="1016"/>
                  </a:lnTo>
                  <a:lnTo>
                    <a:pt x="1892" y="1016"/>
                  </a:lnTo>
                  <a:lnTo>
                    <a:pt x="800" y="1155"/>
                  </a:lnTo>
                  <a:lnTo>
                    <a:pt x="0" y="2120"/>
                  </a:lnTo>
                  <a:lnTo>
                    <a:pt x="1092" y="1968"/>
                  </a:lnTo>
                  <a:lnTo>
                    <a:pt x="2209" y="1879"/>
                  </a:lnTo>
                  <a:lnTo>
                    <a:pt x="3009" y="1041"/>
                  </a:lnTo>
                  <a:lnTo>
                    <a:pt x="4140" y="1028"/>
                  </a:lnTo>
                  <a:lnTo>
                    <a:pt x="5194" y="800"/>
                  </a:lnTo>
                  <a:lnTo>
                    <a:pt x="6070" y="25"/>
                  </a:lnTo>
                  <a:close/>
                </a:path>
              </a:pathLst>
            </a:custGeom>
            <a:solidFill>
              <a:srgbClr val="82AD2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8"/>
            <p:cNvSpPr/>
            <p:nvPr/>
          </p:nvSpPr>
          <p:spPr>
            <a:xfrm>
              <a:off x="4939080" y="2395664"/>
              <a:ext cx="5715" cy="3810"/>
            </a:xfrm>
            <a:custGeom>
              <a:rect b="b" l="l" r="r" t="t"/>
              <a:pathLst>
                <a:path extrusionOk="0" h="3810" w="5714">
                  <a:moveTo>
                    <a:pt x="0" y="0"/>
                  </a:moveTo>
                  <a:lnTo>
                    <a:pt x="177" y="825"/>
                  </a:lnTo>
                  <a:lnTo>
                    <a:pt x="1130" y="863"/>
                  </a:lnTo>
                  <a:lnTo>
                    <a:pt x="1524" y="1485"/>
                  </a:lnTo>
                  <a:lnTo>
                    <a:pt x="2311" y="1600"/>
                  </a:lnTo>
                  <a:lnTo>
                    <a:pt x="2984" y="1917"/>
                  </a:lnTo>
                  <a:lnTo>
                    <a:pt x="3568" y="2463"/>
                  </a:lnTo>
                  <a:lnTo>
                    <a:pt x="4254" y="2425"/>
                  </a:lnTo>
                  <a:lnTo>
                    <a:pt x="4813" y="3352"/>
                  </a:lnTo>
                  <a:lnTo>
                    <a:pt x="5562" y="2692"/>
                  </a:lnTo>
                  <a:lnTo>
                    <a:pt x="1955" y="660"/>
                  </a:lnTo>
                  <a:lnTo>
                    <a:pt x="0" y="0"/>
                  </a:lnTo>
                  <a:close/>
                </a:path>
              </a:pathLst>
            </a:custGeom>
            <a:solidFill>
              <a:srgbClr val="CBDB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8"/>
            <p:cNvSpPr/>
            <p:nvPr/>
          </p:nvSpPr>
          <p:spPr>
            <a:xfrm>
              <a:off x="4946472" y="2399144"/>
              <a:ext cx="13335" cy="5715"/>
            </a:xfrm>
            <a:custGeom>
              <a:rect b="b" l="l" r="r" t="t"/>
              <a:pathLst>
                <a:path extrusionOk="0" h="5714" w="13335">
                  <a:moveTo>
                    <a:pt x="2146" y="1092"/>
                  </a:moveTo>
                  <a:lnTo>
                    <a:pt x="1752" y="76"/>
                  </a:lnTo>
                  <a:lnTo>
                    <a:pt x="914" y="0"/>
                  </a:lnTo>
                  <a:lnTo>
                    <a:pt x="0" y="114"/>
                  </a:lnTo>
                  <a:lnTo>
                    <a:pt x="622" y="635"/>
                  </a:lnTo>
                  <a:lnTo>
                    <a:pt x="1333" y="977"/>
                  </a:lnTo>
                  <a:lnTo>
                    <a:pt x="2146" y="1092"/>
                  </a:lnTo>
                  <a:close/>
                </a:path>
                <a:path extrusionOk="0" h="5714" w="13335">
                  <a:moveTo>
                    <a:pt x="8178" y="3657"/>
                  </a:moveTo>
                  <a:lnTo>
                    <a:pt x="7213" y="2654"/>
                  </a:lnTo>
                  <a:lnTo>
                    <a:pt x="6057" y="2019"/>
                  </a:lnTo>
                  <a:lnTo>
                    <a:pt x="4635" y="2133"/>
                  </a:lnTo>
                  <a:lnTo>
                    <a:pt x="4064" y="1231"/>
                  </a:lnTo>
                  <a:lnTo>
                    <a:pt x="3149" y="1041"/>
                  </a:lnTo>
                  <a:lnTo>
                    <a:pt x="2146" y="1092"/>
                  </a:lnTo>
                  <a:lnTo>
                    <a:pt x="2832" y="1790"/>
                  </a:lnTo>
                  <a:lnTo>
                    <a:pt x="3683" y="2120"/>
                  </a:lnTo>
                  <a:lnTo>
                    <a:pt x="4648" y="2159"/>
                  </a:lnTo>
                  <a:lnTo>
                    <a:pt x="5651" y="3009"/>
                  </a:lnTo>
                  <a:lnTo>
                    <a:pt x="6832" y="3530"/>
                  </a:lnTo>
                  <a:lnTo>
                    <a:pt x="8178" y="3657"/>
                  </a:lnTo>
                  <a:close/>
                </a:path>
                <a:path extrusionOk="0" h="5714" w="13335">
                  <a:moveTo>
                    <a:pt x="13220" y="5664"/>
                  </a:moveTo>
                  <a:lnTo>
                    <a:pt x="11811" y="4292"/>
                  </a:lnTo>
                  <a:lnTo>
                    <a:pt x="10058" y="3797"/>
                  </a:lnTo>
                  <a:lnTo>
                    <a:pt x="8178" y="3657"/>
                  </a:lnTo>
                  <a:lnTo>
                    <a:pt x="9664" y="4737"/>
                  </a:lnTo>
                  <a:lnTo>
                    <a:pt x="11391" y="5334"/>
                  </a:lnTo>
                  <a:lnTo>
                    <a:pt x="13220" y="5664"/>
                  </a:lnTo>
                  <a:close/>
                </a:path>
              </a:pathLst>
            </a:custGeom>
            <a:solidFill>
              <a:srgbClr val="87AE3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8"/>
            <p:cNvSpPr/>
            <p:nvPr/>
          </p:nvSpPr>
          <p:spPr>
            <a:xfrm>
              <a:off x="5360073" y="2388349"/>
              <a:ext cx="27940" cy="15875"/>
            </a:xfrm>
            <a:custGeom>
              <a:rect b="b" l="l" r="r" t="t"/>
              <a:pathLst>
                <a:path extrusionOk="0" h="15875" w="27939">
                  <a:moveTo>
                    <a:pt x="27444" y="0"/>
                  </a:moveTo>
                  <a:lnTo>
                    <a:pt x="22136" y="4000"/>
                  </a:lnTo>
                  <a:lnTo>
                    <a:pt x="16776" y="7391"/>
                  </a:lnTo>
                  <a:lnTo>
                    <a:pt x="0" y="15341"/>
                  </a:lnTo>
                  <a:lnTo>
                    <a:pt x="165" y="15620"/>
                  </a:lnTo>
                  <a:lnTo>
                    <a:pt x="5194" y="14135"/>
                  </a:lnTo>
                  <a:lnTo>
                    <a:pt x="9258" y="11544"/>
                  </a:lnTo>
                  <a:lnTo>
                    <a:pt x="13677" y="9842"/>
                  </a:lnTo>
                  <a:lnTo>
                    <a:pt x="23228" y="4254"/>
                  </a:lnTo>
                  <a:lnTo>
                    <a:pt x="24498" y="2666"/>
                  </a:lnTo>
                  <a:lnTo>
                    <a:pt x="26631" y="2044"/>
                  </a:lnTo>
                  <a:lnTo>
                    <a:pt x="27787" y="292"/>
                  </a:lnTo>
                  <a:lnTo>
                    <a:pt x="27444" y="0"/>
                  </a:lnTo>
                  <a:close/>
                </a:path>
              </a:pathLst>
            </a:custGeom>
            <a:solidFill>
              <a:srgbClr val="E5EDC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8"/>
            <p:cNvSpPr/>
            <p:nvPr/>
          </p:nvSpPr>
          <p:spPr>
            <a:xfrm>
              <a:off x="5355082" y="2403690"/>
              <a:ext cx="5715" cy="2540"/>
            </a:xfrm>
            <a:custGeom>
              <a:rect b="b" l="l" r="r" t="t"/>
              <a:pathLst>
                <a:path extrusionOk="0" h="2539" w="5714">
                  <a:moveTo>
                    <a:pt x="4991" y="0"/>
                  </a:moveTo>
                  <a:lnTo>
                    <a:pt x="3213" y="393"/>
                  </a:lnTo>
                  <a:lnTo>
                    <a:pt x="1523" y="990"/>
                  </a:lnTo>
                  <a:lnTo>
                    <a:pt x="0" y="2019"/>
                  </a:lnTo>
                  <a:lnTo>
                    <a:pt x="2184" y="2324"/>
                  </a:lnTo>
                  <a:lnTo>
                    <a:pt x="3746" y="787"/>
                  </a:lnTo>
                  <a:lnTo>
                    <a:pt x="5613" y="126"/>
                  </a:lnTo>
                  <a:lnTo>
                    <a:pt x="4991" y="0"/>
                  </a:lnTo>
                  <a:close/>
                </a:path>
              </a:pathLst>
            </a:custGeom>
            <a:solidFill>
              <a:srgbClr val="EAF0C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8"/>
            <p:cNvSpPr/>
            <p:nvPr/>
          </p:nvSpPr>
          <p:spPr>
            <a:xfrm>
              <a:off x="5294757" y="2419819"/>
              <a:ext cx="8255" cy="2540"/>
            </a:xfrm>
            <a:custGeom>
              <a:rect b="b" l="l" r="r" t="t"/>
              <a:pathLst>
                <a:path extrusionOk="0" h="2539" w="8254">
                  <a:moveTo>
                    <a:pt x="8051" y="0"/>
                  </a:moveTo>
                  <a:lnTo>
                    <a:pt x="2590" y="584"/>
                  </a:lnTo>
                  <a:lnTo>
                    <a:pt x="0" y="1549"/>
                  </a:lnTo>
                  <a:lnTo>
                    <a:pt x="2057" y="1993"/>
                  </a:lnTo>
                  <a:lnTo>
                    <a:pt x="4000" y="927"/>
                  </a:lnTo>
                  <a:lnTo>
                    <a:pt x="6032" y="1054"/>
                  </a:lnTo>
                  <a:lnTo>
                    <a:pt x="6515" y="342"/>
                  </a:lnTo>
                  <a:lnTo>
                    <a:pt x="7645" y="889"/>
                  </a:lnTo>
                  <a:lnTo>
                    <a:pt x="8051" y="0"/>
                  </a:lnTo>
                  <a:close/>
                </a:path>
              </a:pathLst>
            </a:custGeom>
            <a:solidFill>
              <a:srgbClr val="DDE8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8"/>
            <p:cNvSpPr/>
            <p:nvPr/>
          </p:nvSpPr>
          <p:spPr>
            <a:xfrm>
              <a:off x="5387314" y="2386507"/>
              <a:ext cx="2540" cy="2540"/>
            </a:xfrm>
            <a:custGeom>
              <a:rect b="b" l="l" r="r" t="t"/>
              <a:pathLst>
                <a:path extrusionOk="0" h="2539" w="2539">
                  <a:moveTo>
                    <a:pt x="2476" y="0"/>
                  </a:moveTo>
                  <a:lnTo>
                    <a:pt x="1346" y="317"/>
                  </a:lnTo>
                  <a:lnTo>
                    <a:pt x="635" y="1168"/>
                  </a:lnTo>
                  <a:lnTo>
                    <a:pt x="0" y="2082"/>
                  </a:lnTo>
                  <a:lnTo>
                    <a:pt x="558" y="2146"/>
                  </a:lnTo>
                  <a:lnTo>
                    <a:pt x="2514" y="571"/>
                  </a:lnTo>
                  <a:lnTo>
                    <a:pt x="2476" y="0"/>
                  </a:lnTo>
                  <a:close/>
                </a:path>
              </a:pathLst>
            </a:custGeom>
            <a:solidFill>
              <a:srgbClr val="CFDF9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8"/>
            <p:cNvSpPr/>
            <p:nvPr/>
          </p:nvSpPr>
          <p:spPr>
            <a:xfrm>
              <a:off x="5124589" y="2431313"/>
              <a:ext cx="66675" cy="1270"/>
            </a:xfrm>
            <a:custGeom>
              <a:rect b="b" l="l" r="r" t="t"/>
              <a:pathLst>
                <a:path extrusionOk="0" h="1269" w="66675">
                  <a:moveTo>
                    <a:pt x="7099" y="0"/>
                  </a:moveTo>
                  <a:lnTo>
                    <a:pt x="0" y="215"/>
                  </a:lnTo>
                  <a:lnTo>
                    <a:pt x="5308" y="1181"/>
                  </a:lnTo>
                  <a:lnTo>
                    <a:pt x="10693" y="838"/>
                  </a:lnTo>
                  <a:lnTo>
                    <a:pt x="40373" y="1166"/>
                  </a:lnTo>
                  <a:lnTo>
                    <a:pt x="64731" y="596"/>
                  </a:lnTo>
                  <a:lnTo>
                    <a:pt x="66675" y="215"/>
                  </a:lnTo>
                  <a:lnTo>
                    <a:pt x="52476" y="88"/>
                  </a:lnTo>
                  <a:lnTo>
                    <a:pt x="45402" y="635"/>
                  </a:lnTo>
                  <a:lnTo>
                    <a:pt x="21285" y="635"/>
                  </a:lnTo>
                  <a:lnTo>
                    <a:pt x="7099" y="0"/>
                  </a:lnTo>
                  <a:close/>
                </a:path>
              </a:pathLst>
            </a:custGeom>
            <a:solidFill>
              <a:srgbClr val="86AF3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8"/>
            <p:cNvSpPr/>
            <p:nvPr/>
          </p:nvSpPr>
          <p:spPr>
            <a:xfrm>
              <a:off x="5059299" y="2425814"/>
              <a:ext cx="5080" cy="1905"/>
            </a:xfrm>
            <a:custGeom>
              <a:rect b="b" l="l" r="r" t="t"/>
              <a:pathLst>
                <a:path extrusionOk="0" h="1905" w="5079">
                  <a:moveTo>
                    <a:pt x="0" y="0"/>
                  </a:moveTo>
                  <a:lnTo>
                    <a:pt x="977" y="990"/>
                  </a:lnTo>
                  <a:lnTo>
                    <a:pt x="3416" y="1206"/>
                  </a:lnTo>
                  <a:lnTo>
                    <a:pt x="3937" y="1041"/>
                  </a:lnTo>
                  <a:lnTo>
                    <a:pt x="4572" y="1346"/>
                  </a:lnTo>
                  <a:lnTo>
                    <a:pt x="5079" y="825"/>
                  </a:lnTo>
                  <a:lnTo>
                    <a:pt x="2501" y="292"/>
                  </a:lnTo>
                  <a:lnTo>
                    <a:pt x="0" y="0"/>
                  </a:lnTo>
                  <a:close/>
                </a:path>
              </a:pathLst>
            </a:custGeom>
            <a:solidFill>
              <a:srgbClr val="83AC2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8"/>
            <p:cNvSpPr/>
            <p:nvPr/>
          </p:nvSpPr>
          <p:spPr>
            <a:xfrm>
              <a:off x="5194135" y="2426563"/>
              <a:ext cx="60325" cy="5715"/>
            </a:xfrm>
            <a:custGeom>
              <a:rect b="b" l="l" r="r" t="t"/>
              <a:pathLst>
                <a:path extrusionOk="0" h="5714" w="60325">
                  <a:moveTo>
                    <a:pt x="8102" y="4457"/>
                  </a:moveTo>
                  <a:lnTo>
                    <a:pt x="5410" y="4673"/>
                  </a:lnTo>
                  <a:lnTo>
                    <a:pt x="2641" y="3810"/>
                  </a:lnTo>
                  <a:lnTo>
                    <a:pt x="0" y="4978"/>
                  </a:lnTo>
                  <a:lnTo>
                    <a:pt x="2717" y="4953"/>
                  </a:lnTo>
                  <a:lnTo>
                    <a:pt x="5448" y="5245"/>
                  </a:lnTo>
                  <a:lnTo>
                    <a:pt x="8102" y="4457"/>
                  </a:lnTo>
                  <a:close/>
                </a:path>
                <a:path extrusionOk="0" h="5714" w="60325">
                  <a:moveTo>
                    <a:pt x="60045" y="444"/>
                  </a:moveTo>
                  <a:lnTo>
                    <a:pt x="56515" y="0"/>
                  </a:lnTo>
                  <a:lnTo>
                    <a:pt x="53073" y="863"/>
                  </a:lnTo>
                  <a:lnTo>
                    <a:pt x="48221" y="1130"/>
                  </a:lnTo>
                  <a:lnTo>
                    <a:pt x="46545" y="876"/>
                  </a:lnTo>
                  <a:lnTo>
                    <a:pt x="45300" y="1955"/>
                  </a:lnTo>
                  <a:lnTo>
                    <a:pt x="55168" y="1397"/>
                  </a:lnTo>
                  <a:lnTo>
                    <a:pt x="60045" y="444"/>
                  </a:lnTo>
                  <a:close/>
                </a:path>
              </a:pathLst>
            </a:custGeom>
            <a:solidFill>
              <a:srgbClr val="86AF3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8"/>
            <p:cNvSpPr/>
            <p:nvPr/>
          </p:nvSpPr>
          <p:spPr>
            <a:xfrm>
              <a:off x="5214239" y="2430424"/>
              <a:ext cx="10795" cy="1270"/>
            </a:xfrm>
            <a:custGeom>
              <a:rect b="b" l="l" r="r" t="t"/>
              <a:pathLst>
                <a:path extrusionOk="0" h="1269" w="10795">
                  <a:moveTo>
                    <a:pt x="10617" y="101"/>
                  </a:moveTo>
                  <a:lnTo>
                    <a:pt x="2311" y="0"/>
                  </a:lnTo>
                  <a:lnTo>
                    <a:pt x="25" y="507"/>
                  </a:lnTo>
                  <a:lnTo>
                    <a:pt x="0" y="1028"/>
                  </a:lnTo>
                  <a:lnTo>
                    <a:pt x="7112" y="762"/>
                  </a:lnTo>
                  <a:lnTo>
                    <a:pt x="10617" y="101"/>
                  </a:lnTo>
                  <a:close/>
                </a:path>
              </a:pathLst>
            </a:custGeom>
            <a:solidFill>
              <a:srgbClr val="E8EFC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8"/>
            <p:cNvSpPr/>
            <p:nvPr/>
          </p:nvSpPr>
          <p:spPr>
            <a:xfrm>
              <a:off x="5001503" y="2175154"/>
              <a:ext cx="190625" cy="83769"/>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8"/>
            <p:cNvSpPr/>
            <p:nvPr/>
          </p:nvSpPr>
          <p:spPr>
            <a:xfrm>
              <a:off x="5064848" y="2329535"/>
              <a:ext cx="74295" cy="35560"/>
            </a:xfrm>
            <a:custGeom>
              <a:rect b="b" l="l" r="r" t="t"/>
              <a:pathLst>
                <a:path extrusionOk="0" h="35560" w="74295">
                  <a:moveTo>
                    <a:pt x="482" y="0"/>
                  </a:moveTo>
                  <a:lnTo>
                    <a:pt x="0" y="101"/>
                  </a:lnTo>
                  <a:lnTo>
                    <a:pt x="76" y="34721"/>
                  </a:lnTo>
                  <a:lnTo>
                    <a:pt x="673" y="35420"/>
                  </a:lnTo>
                  <a:lnTo>
                    <a:pt x="1485" y="35090"/>
                  </a:lnTo>
                  <a:lnTo>
                    <a:pt x="71754" y="35090"/>
                  </a:lnTo>
                  <a:lnTo>
                    <a:pt x="73266" y="35306"/>
                  </a:lnTo>
                  <a:lnTo>
                    <a:pt x="73952" y="34823"/>
                  </a:lnTo>
                  <a:lnTo>
                    <a:pt x="73977" y="34493"/>
                  </a:lnTo>
                  <a:lnTo>
                    <a:pt x="72567" y="33909"/>
                  </a:lnTo>
                  <a:lnTo>
                    <a:pt x="71627" y="34112"/>
                  </a:lnTo>
                  <a:lnTo>
                    <a:pt x="3251" y="34099"/>
                  </a:lnTo>
                  <a:lnTo>
                    <a:pt x="1409" y="34328"/>
                  </a:lnTo>
                  <a:lnTo>
                    <a:pt x="546" y="33858"/>
                  </a:lnTo>
                  <a:lnTo>
                    <a:pt x="482" y="0"/>
                  </a:lnTo>
                  <a:close/>
                </a:path>
              </a:pathLst>
            </a:custGeom>
            <a:solidFill>
              <a:srgbClr val="6D54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8"/>
            <p:cNvSpPr/>
            <p:nvPr/>
          </p:nvSpPr>
          <p:spPr>
            <a:xfrm>
              <a:off x="5065395" y="2362619"/>
              <a:ext cx="73025" cy="1905"/>
            </a:xfrm>
            <a:custGeom>
              <a:rect b="b" l="l" r="r" t="t"/>
              <a:pathLst>
                <a:path extrusionOk="0" h="1905" w="73025">
                  <a:moveTo>
                    <a:pt x="72021" y="0"/>
                  </a:moveTo>
                  <a:lnTo>
                    <a:pt x="70789" y="825"/>
                  </a:lnTo>
                  <a:lnTo>
                    <a:pt x="0" y="774"/>
                  </a:lnTo>
                  <a:lnTo>
                    <a:pt x="482" y="1422"/>
                  </a:lnTo>
                  <a:lnTo>
                    <a:pt x="1193" y="1269"/>
                  </a:lnTo>
                  <a:lnTo>
                    <a:pt x="72897" y="1219"/>
                  </a:lnTo>
                  <a:lnTo>
                    <a:pt x="72021" y="0"/>
                  </a:lnTo>
                  <a:close/>
                </a:path>
              </a:pathLst>
            </a:custGeom>
            <a:solidFill>
              <a:srgbClr val="49331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8"/>
            <p:cNvSpPr/>
            <p:nvPr/>
          </p:nvSpPr>
          <p:spPr>
            <a:xfrm>
              <a:off x="4964189" y="2366009"/>
              <a:ext cx="383540" cy="8890"/>
            </a:xfrm>
            <a:custGeom>
              <a:rect b="b" l="l" r="r" t="t"/>
              <a:pathLst>
                <a:path extrusionOk="0" h="8889" w="383539">
                  <a:moveTo>
                    <a:pt x="383006" y="1270"/>
                  </a:moveTo>
                  <a:lnTo>
                    <a:pt x="371970" y="1270"/>
                  </a:lnTo>
                  <a:lnTo>
                    <a:pt x="371970" y="0"/>
                  </a:lnTo>
                  <a:lnTo>
                    <a:pt x="16344" y="0"/>
                  </a:lnTo>
                  <a:lnTo>
                    <a:pt x="16344" y="1270"/>
                  </a:lnTo>
                  <a:lnTo>
                    <a:pt x="13665" y="1270"/>
                  </a:lnTo>
                  <a:lnTo>
                    <a:pt x="13665" y="2540"/>
                  </a:lnTo>
                  <a:lnTo>
                    <a:pt x="11912" y="2540"/>
                  </a:lnTo>
                  <a:lnTo>
                    <a:pt x="11912" y="0"/>
                  </a:lnTo>
                  <a:lnTo>
                    <a:pt x="76" y="0"/>
                  </a:lnTo>
                  <a:lnTo>
                    <a:pt x="76" y="2540"/>
                  </a:lnTo>
                  <a:lnTo>
                    <a:pt x="0" y="7620"/>
                  </a:lnTo>
                  <a:lnTo>
                    <a:pt x="444" y="7620"/>
                  </a:lnTo>
                  <a:lnTo>
                    <a:pt x="444" y="8890"/>
                  </a:lnTo>
                  <a:lnTo>
                    <a:pt x="378625" y="8890"/>
                  </a:lnTo>
                  <a:lnTo>
                    <a:pt x="378625" y="7620"/>
                  </a:lnTo>
                  <a:lnTo>
                    <a:pt x="382866" y="7620"/>
                  </a:lnTo>
                  <a:lnTo>
                    <a:pt x="382866" y="2540"/>
                  </a:lnTo>
                  <a:lnTo>
                    <a:pt x="383006" y="2540"/>
                  </a:lnTo>
                  <a:lnTo>
                    <a:pt x="383006" y="1270"/>
                  </a:lnTo>
                  <a:close/>
                </a:path>
              </a:pathLst>
            </a:custGeom>
            <a:solidFill>
              <a:srgbClr val="D5AC8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8"/>
            <p:cNvSpPr/>
            <p:nvPr/>
          </p:nvSpPr>
          <p:spPr>
            <a:xfrm>
              <a:off x="4993843" y="2084959"/>
              <a:ext cx="353202" cy="28232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8"/>
            <p:cNvSpPr/>
            <p:nvPr/>
          </p:nvSpPr>
          <p:spPr>
            <a:xfrm>
              <a:off x="3573465" y="2024607"/>
              <a:ext cx="348193" cy="412497"/>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8"/>
            <p:cNvSpPr/>
            <p:nvPr/>
          </p:nvSpPr>
          <p:spPr>
            <a:xfrm>
              <a:off x="4518317" y="2220407"/>
              <a:ext cx="220041" cy="220647"/>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8"/>
            <p:cNvSpPr/>
            <p:nvPr/>
          </p:nvSpPr>
          <p:spPr>
            <a:xfrm>
              <a:off x="3553799" y="1727070"/>
              <a:ext cx="224207" cy="224807"/>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0" name="Google Shape;250;p8"/>
          <p:cNvSpPr txBox="1"/>
          <p:nvPr/>
        </p:nvSpPr>
        <p:spPr>
          <a:xfrm>
            <a:off x="3621329" y="1720744"/>
            <a:ext cx="86995" cy="2324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350">
                <a:solidFill>
                  <a:srgbClr val="3C3C3B"/>
                </a:solidFill>
                <a:latin typeface="Verdana"/>
                <a:ea typeface="Verdana"/>
                <a:cs typeface="Verdana"/>
                <a:sym typeface="Verdana"/>
              </a:rPr>
              <a:t>1</a:t>
            </a:r>
            <a:endParaRPr sz="1350">
              <a:solidFill>
                <a:schemeClr val="dk1"/>
              </a:solidFill>
              <a:latin typeface="Verdana"/>
              <a:ea typeface="Verdana"/>
              <a:cs typeface="Verdana"/>
              <a:sym typeface="Verdana"/>
            </a:endParaRPr>
          </a:p>
        </p:txBody>
      </p:sp>
      <p:sp>
        <p:nvSpPr>
          <p:cNvPr id="251" name="Google Shape;251;p8"/>
          <p:cNvSpPr/>
          <p:nvPr/>
        </p:nvSpPr>
        <p:spPr>
          <a:xfrm>
            <a:off x="4079097" y="1524188"/>
            <a:ext cx="224219" cy="224807"/>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8"/>
          <p:cNvSpPr txBox="1"/>
          <p:nvPr/>
        </p:nvSpPr>
        <p:spPr>
          <a:xfrm>
            <a:off x="4130864" y="1512735"/>
            <a:ext cx="128905" cy="2324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350">
                <a:solidFill>
                  <a:srgbClr val="3C3C3B"/>
                </a:solidFill>
                <a:latin typeface="Verdana"/>
                <a:ea typeface="Verdana"/>
                <a:cs typeface="Verdana"/>
                <a:sym typeface="Verdana"/>
              </a:rPr>
              <a:t>2</a:t>
            </a:r>
            <a:endParaRPr sz="1350">
              <a:solidFill>
                <a:schemeClr val="dk1"/>
              </a:solidFill>
              <a:latin typeface="Verdana"/>
              <a:ea typeface="Verdana"/>
              <a:cs typeface="Verdana"/>
              <a:sym typeface="Verdana"/>
            </a:endParaRPr>
          </a:p>
        </p:txBody>
      </p:sp>
      <p:sp>
        <p:nvSpPr>
          <p:cNvPr id="253" name="Google Shape;253;p8"/>
          <p:cNvSpPr/>
          <p:nvPr/>
        </p:nvSpPr>
        <p:spPr>
          <a:xfrm>
            <a:off x="4502503" y="1920314"/>
            <a:ext cx="224219" cy="224807"/>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8"/>
          <p:cNvSpPr txBox="1"/>
          <p:nvPr/>
        </p:nvSpPr>
        <p:spPr>
          <a:xfrm>
            <a:off x="4554272" y="1913996"/>
            <a:ext cx="130810" cy="2324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350">
                <a:solidFill>
                  <a:srgbClr val="3C3C3B"/>
                </a:solidFill>
                <a:latin typeface="Verdana"/>
                <a:ea typeface="Verdana"/>
                <a:cs typeface="Verdana"/>
                <a:sym typeface="Verdana"/>
              </a:rPr>
              <a:t>3</a:t>
            </a:r>
            <a:endParaRPr sz="1350">
              <a:solidFill>
                <a:schemeClr val="dk1"/>
              </a:solidFill>
              <a:latin typeface="Verdana"/>
              <a:ea typeface="Verdana"/>
              <a:cs typeface="Verdana"/>
              <a:sym typeface="Verdana"/>
            </a:endParaRPr>
          </a:p>
        </p:txBody>
      </p:sp>
      <p:sp>
        <p:nvSpPr>
          <p:cNvPr id="255" name="Google Shape;255;p8"/>
          <p:cNvSpPr/>
          <p:nvPr/>
        </p:nvSpPr>
        <p:spPr>
          <a:xfrm>
            <a:off x="4966866" y="1696907"/>
            <a:ext cx="224219" cy="224795"/>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8"/>
          <p:cNvSpPr txBox="1"/>
          <p:nvPr/>
        </p:nvSpPr>
        <p:spPr>
          <a:xfrm>
            <a:off x="5006919" y="1690576"/>
            <a:ext cx="140970" cy="2324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350">
                <a:solidFill>
                  <a:srgbClr val="3C3C3B"/>
                </a:solidFill>
                <a:latin typeface="Verdana"/>
                <a:ea typeface="Verdana"/>
                <a:cs typeface="Verdana"/>
                <a:sym typeface="Verdana"/>
              </a:rPr>
              <a:t>4</a:t>
            </a:r>
            <a:endParaRPr sz="1350">
              <a:solidFill>
                <a:schemeClr val="dk1"/>
              </a:solidFill>
              <a:latin typeface="Verdana"/>
              <a:ea typeface="Verdana"/>
              <a:cs typeface="Verdana"/>
              <a:sym typeface="Verdana"/>
            </a:endParaRPr>
          </a:p>
        </p:txBody>
      </p:sp>
      <p:sp>
        <p:nvSpPr>
          <p:cNvPr id="257" name="Google Shape;257;p8"/>
          <p:cNvSpPr/>
          <p:nvPr/>
        </p:nvSpPr>
        <p:spPr>
          <a:xfrm>
            <a:off x="5579182" y="1491129"/>
            <a:ext cx="224207" cy="224795"/>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8"/>
          <p:cNvSpPr txBox="1"/>
          <p:nvPr/>
        </p:nvSpPr>
        <p:spPr>
          <a:xfrm>
            <a:off x="5626589" y="1484794"/>
            <a:ext cx="130810" cy="2324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350">
                <a:solidFill>
                  <a:srgbClr val="3C3C3B"/>
                </a:solidFill>
                <a:latin typeface="Verdana"/>
                <a:ea typeface="Verdana"/>
                <a:cs typeface="Verdana"/>
                <a:sym typeface="Verdana"/>
              </a:rPr>
              <a:t>5</a:t>
            </a:r>
            <a:endParaRPr sz="1350">
              <a:solidFill>
                <a:schemeClr val="dk1"/>
              </a:solidFill>
              <a:latin typeface="Verdana"/>
              <a:ea typeface="Verdana"/>
              <a:cs typeface="Verdana"/>
              <a:sym typeface="Verdana"/>
            </a:endParaRPr>
          </a:p>
        </p:txBody>
      </p:sp>
      <p:grpSp>
        <p:nvGrpSpPr>
          <p:cNvPr id="259" name="Google Shape;259;p8"/>
          <p:cNvGrpSpPr/>
          <p:nvPr/>
        </p:nvGrpSpPr>
        <p:grpSpPr>
          <a:xfrm>
            <a:off x="2852494" y="1506611"/>
            <a:ext cx="6493080" cy="1456380"/>
            <a:chOff x="2852494" y="1506611"/>
            <a:chExt cx="6493080" cy="1456380"/>
          </a:xfrm>
        </p:grpSpPr>
        <p:sp>
          <p:nvSpPr>
            <p:cNvPr id="260" name="Google Shape;260;p8"/>
            <p:cNvSpPr/>
            <p:nvPr/>
          </p:nvSpPr>
          <p:spPr>
            <a:xfrm>
              <a:off x="6098857" y="1789572"/>
              <a:ext cx="432434" cy="654050"/>
            </a:xfrm>
            <a:custGeom>
              <a:rect b="b" l="l" r="r" t="t"/>
              <a:pathLst>
                <a:path extrusionOk="0" h="654050" w="432434">
                  <a:moveTo>
                    <a:pt x="0" y="653793"/>
                  </a:moveTo>
                  <a:lnTo>
                    <a:pt x="432123"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8"/>
            <p:cNvSpPr/>
            <p:nvPr/>
          </p:nvSpPr>
          <p:spPr>
            <a:xfrm>
              <a:off x="6342494" y="1877424"/>
              <a:ext cx="374650" cy="566420"/>
            </a:xfrm>
            <a:custGeom>
              <a:rect b="b" l="l" r="r" t="t"/>
              <a:pathLst>
                <a:path extrusionOk="0" h="566419" w="374650">
                  <a:moveTo>
                    <a:pt x="0" y="565941"/>
                  </a:moveTo>
                  <a:lnTo>
                    <a:pt x="374071"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8"/>
            <p:cNvSpPr/>
            <p:nvPr/>
          </p:nvSpPr>
          <p:spPr>
            <a:xfrm>
              <a:off x="6585305" y="1959316"/>
              <a:ext cx="320040" cy="484505"/>
            </a:xfrm>
            <a:custGeom>
              <a:rect b="b" l="l" r="r" t="t"/>
              <a:pathLst>
                <a:path extrusionOk="0" h="484505" w="320040">
                  <a:moveTo>
                    <a:pt x="0" y="484049"/>
                  </a:moveTo>
                  <a:lnTo>
                    <a:pt x="319935"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8"/>
            <p:cNvSpPr/>
            <p:nvPr/>
          </p:nvSpPr>
          <p:spPr>
            <a:xfrm>
              <a:off x="6825945" y="2034858"/>
              <a:ext cx="270510" cy="408940"/>
            </a:xfrm>
            <a:custGeom>
              <a:rect b="b" l="l" r="r" t="t"/>
              <a:pathLst>
                <a:path extrusionOk="0" h="408939" w="270509">
                  <a:moveTo>
                    <a:pt x="0" y="408507"/>
                  </a:moveTo>
                  <a:lnTo>
                    <a:pt x="270003"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8"/>
            <p:cNvSpPr/>
            <p:nvPr/>
          </p:nvSpPr>
          <p:spPr>
            <a:xfrm>
              <a:off x="5606808" y="1595769"/>
              <a:ext cx="561340" cy="849630"/>
            </a:xfrm>
            <a:custGeom>
              <a:rect b="b" l="l" r="r" t="t"/>
              <a:pathLst>
                <a:path extrusionOk="0" h="849630" w="561339">
                  <a:moveTo>
                    <a:pt x="0" y="849043"/>
                  </a:moveTo>
                  <a:lnTo>
                    <a:pt x="561170"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8"/>
            <p:cNvSpPr/>
            <p:nvPr/>
          </p:nvSpPr>
          <p:spPr>
            <a:xfrm>
              <a:off x="5849607" y="1694393"/>
              <a:ext cx="496570" cy="750570"/>
            </a:xfrm>
            <a:custGeom>
              <a:rect b="b" l="l" r="r" t="t"/>
              <a:pathLst>
                <a:path extrusionOk="0" h="750569" w="496570">
                  <a:moveTo>
                    <a:pt x="0" y="750419"/>
                  </a:moveTo>
                  <a:lnTo>
                    <a:pt x="495994"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8"/>
            <p:cNvSpPr/>
            <p:nvPr/>
          </p:nvSpPr>
          <p:spPr>
            <a:xfrm>
              <a:off x="4871910" y="2013661"/>
              <a:ext cx="287020" cy="434340"/>
            </a:xfrm>
            <a:custGeom>
              <a:rect b="b" l="l" r="r" t="t"/>
              <a:pathLst>
                <a:path extrusionOk="0" h="434339" w="287020">
                  <a:moveTo>
                    <a:pt x="0" y="434047"/>
                  </a:moveTo>
                  <a:lnTo>
                    <a:pt x="286883"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8"/>
            <p:cNvSpPr/>
            <p:nvPr/>
          </p:nvSpPr>
          <p:spPr>
            <a:xfrm>
              <a:off x="4650943" y="2120060"/>
              <a:ext cx="217170" cy="327660"/>
            </a:xfrm>
            <a:custGeom>
              <a:rect b="b" l="l" r="r" t="t"/>
              <a:pathLst>
                <a:path extrusionOk="0" h="327660" w="217170">
                  <a:moveTo>
                    <a:pt x="0" y="327648"/>
                  </a:moveTo>
                  <a:lnTo>
                    <a:pt x="216565"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8"/>
            <p:cNvSpPr/>
            <p:nvPr/>
          </p:nvSpPr>
          <p:spPr>
            <a:xfrm>
              <a:off x="4434624" y="2203295"/>
              <a:ext cx="161925" cy="244475"/>
            </a:xfrm>
            <a:custGeom>
              <a:rect b="b" l="l" r="r" t="t"/>
              <a:pathLst>
                <a:path extrusionOk="0" h="244475" w="161925">
                  <a:moveTo>
                    <a:pt x="0" y="244413"/>
                  </a:moveTo>
                  <a:lnTo>
                    <a:pt x="161548"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8"/>
            <p:cNvSpPr/>
            <p:nvPr/>
          </p:nvSpPr>
          <p:spPr>
            <a:xfrm>
              <a:off x="4280217" y="2251943"/>
              <a:ext cx="127000" cy="192405"/>
            </a:xfrm>
            <a:custGeom>
              <a:rect b="b" l="l" r="r" t="t"/>
              <a:pathLst>
                <a:path extrusionOk="0" h="192405" w="127000">
                  <a:moveTo>
                    <a:pt x="0" y="191828"/>
                  </a:moveTo>
                  <a:lnTo>
                    <a:pt x="126790"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8"/>
            <p:cNvSpPr/>
            <p:nvPr/>
          </p:nvSpPr>
          <p:spPr>
            <a:xfrm>
              <a:off x="4103700" y="2300946"/>
              <a:ext cx="94615" cy="142875"/>
            </a:xfrm>
            <a:custGeom>
              <a:rect b="b" l="l" r="r" t="t"/>
              <a:pathLst>
                <a:path extrusionOk="0" h="142875" w="94614">
                  <a:moveTo>
                    <a:pt x="0" y="142826"/>
                  </a:moveTo>
                  <a:lnTo>
                    <a:pt x="94391"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8"/>
            <p:cNvSpPr/>
            <p:nvPr/>
          </p:nvSpPr>
          <p:spPr>
            <a:xfrm>
              <a:off x="3946994" y="2337051"/>
              <a:ext cx="71120" cy="107314"/>
            </a:xfrm>
            <a:custGeom>
              <a:rect b="b" l="l" r="r" t="t"/>
              <a:pathLst>
                <a:path extrusionOk="0" h="107314" w="71120">
                  <a:moveTo>
                    <a:pt x="0" y="106720"/>
                  </a:moveTo>
                  <a:lnTo>
                    <a:pt x="70535"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8"/>
            <p:cNvSpPr/>
            <p:nvPr/>
          </p:nvSpPr>
          <p:spPr>
            <a:xfrm>
              <a:off x="3796906" y="2365968"/>
              <a:ext cx="51435" cy="78105"/>
            </a:xfrm>
            <a:custGeom>
              <a:rect b="b" l="l" r="r" t="t"/>
              <a:pathLst>
                <a:path extrusionOk="0" h="78105" w="51435">
                  <a:moveTo>
                    <a:pt x="0" y="77803"/>
                  </a:moveTo>
                  <a:lnTo>
                    <a:pt x="51421"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8"/>
            <p:cNvSpPr/>
            <p:nvPr/>
          </p:nvSpPr>
          <p:spPr>
            <a:xfrm>
              <a:off x="3640188" y="2390716"/>
              <a:ext cx="35560" cy="53340"/>
            </a:xfrm>
            <a:custGeom>
              <a:rect b="b" l="l" r="r" t="t"/>
              <a:pathLst>
                <a:path extrusionOk="0" h="53339" w="35560">
                  <a:moveTo>
                    <a:pt x="0" y="53055"/>
                  </a:moveTo>
                  <a:lnTo>
                    <a:pt x="35067"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8"/>
            <p:cNvSpPr/>
            <p:nvPr/>
          </p:nvSpPr>
          <p:spPr>
            <a:xfrm>
              <a:off x="3506076" y="2407769"/>
              <a:ext cx="24130" cy="36195"/>
            </a:xfrm>
            <a:custGeom>
              <a:rect b="b" l="l" r="r" t="t"/>
              <a:pathLst>
                <a:path extrusionOk="0" h="36194" w="24129">
                  <a:moveTo>
                    <a:pt x="0" y="36002"/>
                  </a:moveTo>
                  <a:lnTo>
                    <a:pt x="23798"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8"/>
            <p:cNvSpPr/>
            <p:nvPr/>
          </p:nvSpPr>
          <p:spPr>
            <a:xfrm>
              <a:off x="5117464" y="1870041"/>
              <a:ext cx="380365" cy="575310"/>
            </a:xfrm>
            <a:custGeom>
              <a:rect b="b" l="l" r="r" t="t"/>
              <a:pathLst>
                <a:path extrusionOk="0" h="575310" w="380364">
                  <a:moveTo>
                    <a:pt x="0" y="574772"/>
                  </a:moveTo>
                  <a:lnTo>
                    <a:pt x="379889"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8"/>
            <p:cNvSpPr/>
            <p:nvPr/>
          </p:nvSpPr>
          <p:spPr>
            <a:xfrm>
              <a:off x="7068756" y="2105266"/>
              <a:ext cx="223520" cy="338455"/>
            </a:xfrm>
            <a:custGeom>
              <a:rect b="b" l="l" r="r" t="t"/>
              <a:pathLst>
                <a:path extrusionOk="0" h="338455" w="223520">
                  <a:moveTo>
                    <a:pt x="0" y="338099"/>
                  </a:moveTo>
                  <a:lnTo>
                    <a:pt x="223471"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8"/>
            <p:cNvSpPr/>
            <p:nvPr/>
          </p:nvSpPr>
          <p:spPr>
            <a:xfrm>
              <a:off x="7308227" y="2168853"/>
              <a:ext cx="181610" cy="274955"/>
            </a:xfrm>
            <a:custGeom>
              <a:rect b="b" l="l" r="r" t="t"/>
              <a:pathLst>
                <a:path extrusionOk="0" h="274955" w="181609">
                  <a:moveTo>
                    <a:pt x="0" y="274512"/>
                  </a:moveTo>
                  <a:lnTo>
                    <a:pt x="181452"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8"/>
            <p:cNvSpPr/>
            <p:nvPr/>
          </p:nvSpPr>
          <p:spPr>
            <a:xfrm>
              <a:off x="7551026" y="2227203"/>
              <a:ext cx="142875" cy="216535"/>
            </a:xfrm>
            <a:custGeom>
              <a:rect b="b" l="l" r="r" t="t"/>
              <a:pathLst>
                <a:path extrusionOk="0" h="216535" w="142875">
                  <a:moveTo>
                    <a:pt x="0" y="216162"/>
                  </a:moveTo>
                  <a:lnTo>
                    <a:pt x="142880"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8"/>
            <p:cNvSpPr/>
            <p:nvPr/>
          </p:nvSpPr>
          <p:spPr>
            <a:xfrm>
              <a:off x="7791678" y="2278777"/>
              <a:ext cx="109220" cy="165100"/>
            </a:xfrm>
            <a:custGeom>
              <a:rect b="b" l="l" r="r" t="t"/>
              <a:pathLst>
                <a:path extrusionOk="0" h="165100" w="109220">
                  <a:moveTo>
                    <a:pt x="0" y="164588"/>
                  </a:moveTo>
                  <a:lnTo>
                    <a:pt x="108786"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8"/>
            <p:cNvSpPr/>
            <p:nvPr/>
          </p:nvSpPr>
          <p:spPr>
            <a:xfrm>
              <a:off x="8034477" y="2324277"/>
              <a:ext cx="78740" cy="119380"/>
            </a:xfrm>
            <a:custGeom>
              <a:rect b="b" l="l" r="r" t="t"/>
              <a:pathLst>
                <a:path extrusionOk="0" h="119380" w="78740">
                  <a:moveTo>
                    <a:pt x="0" y="119088"/>
                  </a:moveTo>
                  <a:lnTo>
                    <a:pt x="78712"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8"/>
            <p:cNvSpPr/>
            <p:nvPr/>
          </p:nvSpPr>
          <p:spPr>
            <a:xfrm>
              <a:off x="8279917" y="2363322"/>
              <a:ext cx="53340" cy="80645"/>
            </a:xfrm>
            <a:custGeom>
              <a:rect b="b" l="l" r="r" t="t"/>
              <a:pathLst>
                <a:path extrusionOk="0" h="80644" w="53340">
                  <a:moveTo>
                    <a:pt x="0" y="80043"/>
                  </a:moveTo>
                  <a:lnTo>
                    <a:pt x="52898"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8"/>
            <p:cNvSpPr/>
            <p:nvPr/>
          </p:nvSpPr>
          <p:spPr>
            <a:xfrm>
              <a:off x="8511806" y="2393536"/>
              <a:ext cx="33020" cy="50165"/>
            </a:xfrm>
            <a:custGeom>
              <a:rect b="b" l="l" r="r" t="t"/>
              <a:pathLst>
                <a:path extrusionOk="0" h="50164" w="33020">
                  <a:moveTo>
                    <a:pt x="0" y="49828"/>
                  </a:moveTo>
                  <a:lnTo>
                    <a:pt x="32937"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8"/>
            <p:cNvSpPr/>
            <p:nvPr/>
          </p:nvSpPr>
          <p:spPr>
            <a:xfrm>
              <a:off x="2852494" y="2337053"/>
              <a:ext cx="1165225" cy="106680"/>
            </a:xfrm>
            <a:custGeom>
              <a:rect b="b" l="l" r="r" t="t"/>
              <a:pathLst>
                <a:path extrusionOk="0" h="106680" w="1165225">
                  <a:moveTo>
                    <a:pt x="1165023" y="0"/>
                  </a:moveTo>
                  <a:lnTo>
                    <a:pt x="1115686" y="8918"/>
                  </a:lnTo>
                  <a:lnTo>
                    <a:pt x="1066219" y="17456"/>
                  </a:lnTo>
                  <a:lnTo>
                    <a:pt x="1016622" y="25613"/>
                  </a:lnTo>
                  <a:lnTo>
                    <a:pt x="966898" y="33388"/>
                  </a:lnTo>
                  <a:lnTo>
                    <a:pt x="917049" y="40778"/>
                  </a:lnTo>
                  <a:lnTo>
                    <a:pt x="867075" y="47783"/>
                  </a:lnTo>
                  <a:lnTo>
                    <a:pt x="816978" y="54400"/>
                  </a:lnTo>
                  <a:lnTo>
                    <a:pt x="766760" y="60629"/>
                  </a:lnTo>
                  <a:lnTo>
                    <a:pt x="716423" y="66466"/>
                  </a:lnTo>
                  <a:lnTo>
                    <a:pt x="665967" y="71912"/>
                  </a:lnTo>
                  <a:lnTo>
                    <a:pt x="615395" y="76964"/>
                  </a:lnTo>
                  <a:lnTo>
                    <a:pt x="564708" y="81621"/>
                  </a:lnTo>
                  <a:lnTo>
                    <a:pt x="513907" y="85881"/>
                  </a:lnTo>
                  <a:lnTo>
                    <a:pt x="462995" y="89743"/>
                  </a:lnTo>
                  <a:lnTo>
                    <a:pt x="411972" y="93205"/>
                  </a:lnTo>
                  <a:lnTo>
                    <a:pt x="360840" y="96266"/>
                  </a:lnTo>
                  <a:lnTo>
                    <a:pt x="309601" y="98923"/>
                  </a:lnTo>
                  <a:lnTo>
                    <a:pt x="258256" y="101176"/>
                  </a:lnTo>
                  <a:lnTo>
                    <a:pt x="206807" y="103023"/>
                  </a:lnTo>
                  <a:lnTo>
                    <a:pt x="155255" y="104462"/>
                  </a:lnTo>
                  <a:lnTo>
                    <a:pt x="103602" y="105492"/>
                  </a:lnTo>
                  <a:lnTo>
                    <a:pt x="51850" y="106111"/>
                  </a:lnTo>
                  <a:lnTo>
                    <a:pt x="0" y="106318"/>
                  </a:lnTo>
                </a:path>
              </a:pathLst>
            </a:custGeom>
            <a:noFill/>
            <a:ln cap="flat" cmpd="sng" w="11475">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8"/>
            <p:cNvSpPr/>
            <p:nvPr/>
          </p:nvSpPr>
          <p:spPr>
            <a:xfrm>
              <a:off x="4017516" y="2300947"/>
              <a:ext cx="180975" cy="36195"/>
            </a:xfrm>
            <a:custGeom>
              <a:rect b="b" l="l" r="r" t="t"/>
              <a:pathLst>
                <a:path extrusionOk="0" h="36194" w="180975">
                  <a:moveTo>
                    <a:pt x="180582" y="0"/>
                  </a:moveTo>
                  <a:lnTo>
                    <a:pt x="135610" y="9504"/>
                  </a:lnTo>
                  <a:lnTo>
                    <a:pt x="90523" y="18690"/>
                  </a:lnTo>
                  <a:lnTo>
                    <a:pt x="45319" y="27557"/>
                  </a:lnTo>
                  <a:lnTo>
                    <a:pt x="0" y="36105"/>
                  </a:lnTo>
                </a:path>
              </a:pathLst>
            </a:custGeom>
            <a:noFill/>
            <a:ln cap="flat" cmpd="sng" w="11475">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8"/>
            <p:cNvSpPr/>
            <p:nvPr/>
          </p:nvSpPr>
          <p:spPr>
            <a:xfrm>
              <a:off x="4198101" y="2252205"/>
              <a:ext cx="209550" cy="48895"/>
            </a:xfrm>
            <a:custGeom>
              <a:rect b="b" l="l" r="r" t="t"/>
              <a:pathLst>
                <a:path extrusionOk="0" h="48894" w="209550">
                  <a:moveTo>
                    <a:pt x="209293" y="0"/>
                  </a:moveTo>
                  <a:lnTo>
                    <a:pt x="157217" y="12833"/>
                  </a:lnTo>
                  <a:lnTo>
                    <a:pt x="104973" y="25234"/>
                  </a:lnTo>
                  <a:lnTo>
                    <a:pt x="52566" y="37203"/>
                  </a:lnTo>
                  <a:lnTo>
                    <a:pt x="0" y="48737"/>
                  </a:lnTo>
                </a:path>
              </a:pathLst>
            </a:custGeom>
            <a:noFill/>
            <a:ln cap="flat" cmpd="sng" w="11475">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8"/>
            <p:cNvSpPr/>
            <p:nvPr/>
          </p:nvSpPr>
          <p:spPr>
            <a:xfrm>
              <a:off x="4407396" y="2202205"/>
              <a:ext cx="187325" cy="50165"/>
            </a:xfrm>
            <a:custGeom>
              <a:rect b="b" l="l" r="r" t="t"/>
              <a:pathLst>
                <a:path extrusionOk="0" h="50164" w="187325">
                  <a:moveTo>
                    <a:pt x="187133" y="0"/>
                  </a:moveTo>
                  <a:lnTo>
                    <a:pt x="140559" y="13020"/>
                  </a:lnTo>
                  <a:lnTo>
                    <a:pt x="93845" y="25693"/>
                  </a:lnTo>
                  <a:lnTo>
                    <a:pt x="46992" y="38020"/>
                  </a:lnTo>
                  <a:lnTo>
                    <a:pt x="0" y="50001"/>
                  </a:lnTo>
                </a:path>
              </a:pathLst>
            </a:custGeom>
            <a:noFill/>
            <a:ln cap="flat" cmpd="sng" w="11475">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8"/>
            <p:cNvSpPr/>
            <p:nvPr/>
          </p:nvSpPr>
          <p:spPr>
            <a:xfrm>
              <a:off x="5154320" y="2450236"/>
              <a:ext cx="0" cy="115570"/>
            </a:xfrm>
            <a:custGeom>
              <a:rect b="b" l="l" r="r" t="t"/>
              <a:pathLst>
                <a:path extrusionOk="0" h="115569" w="120000">
                  <a:moveTo>
                    <a:pt x="0" y="0"/>
                  </a:moveTo>
                  <a:lnTo>
                    <a:pt x="0" y="115310"/>
                  </a:lnTo>
                </a:path>
              </a:pathLst>
            </a:custGeom>
            <a:noFill/>
            <a:ln cap="flat" cmpd="sng" w="11450">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8"/>
            <p:cNvSpPr/>
            <p:nvPr/>
          </p:nvSpPr>
          <p:spPr>
            <a:xfrm>
              <a:off x="5098643" y="2507094"/>
              <a:ext cx="111760" cy="0"/>
            </a:xfrm>
            <a:custGeom>
              <a:rect b="b" l="l" r="r" t="t"/>
              <a:pathLst>
                <a:path extrusionOk="0" h="120000" w="111760">
                  <a:moveTo>
                    <a:pt x="0" y="0"/>
                  </a:moveTo>
                  <a:lnTo>
                    <a:pt x="111352"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8"/>
            <p:cNvSpPr/>
            <p:nvPr/>
          </p:nvSpPr>
          <p:spPr>
            <a:xfrm>
              <a:off x="5110962" y="2534716"/>
              <a:ext cx="86995" cy="0"/>
            </a:xfrm>
            <a:custGeom>
              <a:rect b="b" l="l" r="r" t="t"/>
              <a:pathLst>
                <a:path extrusionOk="0" h="120000" w="86995">
                  <a:moveTo>
                    <a:pt x="0" y="0"/>
                  </a:moveTo>
                  <a:lnTo>
                    <a:pt x="86717"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8"/>
            <p:cNvSpPr/>
            <p:nvPr/>
          </p:nvSpPr>
          <p:spPr>
            <a:xfrm>
              <a:off x="5121325" y="2564650"/>
              <a:ext cx="66040" cy="0"/>
            </a:xfrm>
            <a:custGeom>
              <a:rect b="b" l="l" r="r" t="t"/>
              <a:pathLst>
                <a:path extrusionOk="0" h="120000" w="66039">
                  <a:moveTo>
                    <a:pt x="0" y="0"/>
                  </a:moveTo>
                  <a:lnTo>
                    <a:pt x="66011"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8"/>
            <p:cNvSpPr/>
            <p:nvPr/>
          </p:nvSpPr>
          <p:spPr>
            <a:xfrm>
              <a:off x="4633036" y="2450236"/>
              <a:ext cx="0" cy="115570"/>
            </a:xfrm>
            <a:custGeom>
              <a:rect b="b" l="l" r="r" t="t"/>
              <a:pathLst>
                <a:path extrusionOk="0" h="115569" w="120000">
                  <a:moveTo>
                    <a:pt x="0" y="0"/>
                  </a:moveTo>
                  <a:lnTo>
                    <a:pt x="0" y="115310"/>
                  </a:lnTo>
                </a:path>
              </a:pathLst>
            </a:custGeom>
            <a:noFill/>
            <a:ln cap="flat" cmpd="sng" w="11450">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8"/>
            <p:cNvSpPr/>
            <p:nvPr/>
          </p:nvSpPr>
          <p:spPr>
            <a:xfrm>
              <a:off x="4577359" y="2507094"/>
              <a:ext cx="111760" cy="0"/>
            </a:xfrm>
            <a:custGeom>
              <a:rect b="b" l="l" r="r" t="t"/>
              <a:pathLst>
                <a:path extrusionOk="0" h="120000" w="111760">
                  <a:moveTo>
                    <a:pt x="0" y="0"/>
                  </a:moveTo>
                  <a:lnTo>
                    <a:pt x="111352"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8"/>
            <p:cNvSpPr/>
            <p:nvPr/>
          </p:nvSpPr>
          <p:spPr>
            <a:xfrm>
              <a:off x="4589678" y="2534716"/>
              <a:ext cx="86995" cy="0"/>
            </a:xfrm>
            <a:custGeom>
              <a:rect b="b" l="l" r="r" t="t"/>
              <a:pathLst>
                <a:path extrusionOk="0" h="120000" w="86995">
                  <a:moveTo>
                    <a:pt x="0" y="0"/>
                  </a:moveTo>
                  <a:lnTo>
                    <a:pt x="86717"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8"/>
            <p:cNvSpPr/>
            <p:nvPr/>
          </p:nvSpPr>
          <p:spPr>
            <a:xfrm>
              <a:off x="4600028" y="2564650"/>
              <a:ext cx="66040" cy="0"/>
            </a:xfrm>
            <a:custGeom>
              <a:rect b="b" l="l" r="r" t="t"/>
              <a:pathLst>
                <a:path extrusionOk="0" h="120000" w="66039">
                  <a:moveTo>
                    <a:pt x="0" y="0"/>
                  </a:moveTo>
                  <a:lnTo>
                    <a:pt x="66011"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8"/>
            <p:cNvSpPr/>
            <p:nvPr/>
          </p:nvSpPr>
          <p:spPr>
            <a:xfrm>
              <a:off x="3755059" y="2450236"/>
              <a:ext cx="0" cy="115570"/>
            </a:xfrm>
            <a:custGeom>
              <a:rect b="b" l="l" r="r" t="t"/>
              <a:pathLst>
                <a:path extrusionOk="0" h="115569" w="120000">
                  <a:moveTo>
                    <a:pt x="0" y="0"/>
                  </a:moveTo>
                  <a:lnTo>
                    <a:pt x="0" y="115310"/>
                  </a:lnTo>
                </a:path>
              </a:pathLst>
            </a:custGeom>
            <a:noFill/>
            <a:ln cap="flat" cmpd="sng" w="11450">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8"/>
            <p:cNvSpPr/>
            <p:nvPr/>
          </p:nvSpPr>
          <p:spPr>
            <a:xfrm>
              <a:off x="3699383" y="2507094"/>
              <a:ext cx="111760" cy="0"/>
            </a:xfrm>
            <a:custGeom>
              <a:rect b="b" l="l" r="r" t="t"/>
              <a:pathLst>
                <a:path extrusionOk="0" h="120000" w="111760">
                  <a:moveTo>
                    <a:pt x="0" y="0"/>
                  </a:moveTo>
                  <a:lnTo>
                    <a:pt x="111352"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8"/>
            <p:cNvSpPr/>
            <p:nvPr/>
          </p:nvSpPr>
          <p:spPr>
            <a:xfrm>
              <a:off x="3711689" y="2534716"/>
              <a:ext cx="86995" cy="0"/>
            </a:xfrm>
            <a:custGeom>
              <a:rect b="b" l="l" r="r" t="t"/>
              <a:pathLst>
                <a:path extrusionOk="0" h="120000" w="86995">
                  <a:moveTo>
                    <a:pt x="0" y="0"/>
                  </a:moveTo>
                  <a:lnTo>
                    <a:pt x="86717"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8"/>
            <p:cNvSpPr/>
            <p:nvPr/>
          </p:nvSpPr>
          <p:spPr>
            <a:xfrm>
              <a:off x="3722052" y="2564650"/>
              <a:ext cx="66040" cy="0"/>
            </a:xfrm>
            <a:custGeom>
              <a:rect b="b" l="l" r="r" t="t"/>
              <a:pathLst>
                <a:path extrusionOk="0" h="120000" w="66039">
                  <a:moveTo>
                    <a:pt x="0" y="0"/>
                  </a:moveTo>
                  <a:lnTo>
                    <a:pt x="66011"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8"/>
            <p:cNvSpPr/>
            <p:nvPr/>
          </p:nvSpPr>
          <p:spPr>
            <a:xfrm>
              <a:off x="5755106" y="2449423"/>
              <a:ext cx="0" cy="393065"/>
            </a:xfrm>
            <a:custGeom>
              <a:rect b="b" l="l" r="r" t="t"/>
              <a:pathLst>
                <a:path extrusionOk="0" h="393064" w="120000">
                  <a:moveTo>
                    <a:pt x="0" y="0"/>
                  </a:moveTo>
                  <a:lnTo>
                    <a:pt x="0" y="392912"/>
                  </a:lnTo>
                </a:path>
              </a:pathLst>
            </a:custGeom>
            <a:noFill/>
            <a:ln cap="flat" cmpd="sng" w="11450">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8"/>
            <p:cNvSpPr/>
            <p:nvPr/>
          </p:nvSpPr>
          <p:spPr>
            <a:xfrm>
              <a:off x="5699429" y="2783865"/>
              <a:ext cx="111760" cy="0"/>
            </a:xfrm>
            <a:custGeom>
              <a:rect b="b" l="l" r="r" t="t"/>
              <a:pathLst>
                <a:path extrusionOk="0" h="120000" w="111760">
                  <a:moveTo>
                    <a:pt x="0" y="0"/>
                  </a:moveTo>
                  <a:lnTo>
                    <a:pt x="111352"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8"/>
            <p:cNvSpPr/>
            <p:nvPr/>
          </p:nvSpPr>
          <p:spPr>
            <a:xfrm>
              <a:off x="5711748" y="2811487"/>
              <a:ext cx="86995" cy="0"/>
            </a:xfrm>
            <a:custGeom>
              <a:rect b="b" l="l" r="r" t="t"/>
              <a:pathLst>
                <a:path extrusionOk="0" h="120000" w="86995">
                  <a:moveTo>
                    <a:pt x="0" y="0"/>
                  </a:moveTo>
                  <a:lnTo>
                    <a:pt x="86717"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8"/>
            <p:cNvSpPr/>
            <p:nvPr/>
          </p:nvSpPr>
          <p:spPr>
            <a:xfrm>
              <a:off x="5722099" y="2841421"/>
              <a:ext cx="66040" cy="0"/>
            </a:xfrm>
            <a:custGeom>
              <a:rect b="b" l="l" r="r" t="t"/>
              <a:pathLst>
                <a:path extrusionOk="0" h="120000" w="66039">
                  <a:moveTo>
                    <a:pt x="0" y="0"/>
                  </a:moveTo>
                  <a:lnTo>
                    <a:pt x="66011"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8"/>
            <p:cNvSpPr/>
            <p:nvPr/>
          </p:nvSpPr>
          <p:spPr>
            <a:xfrm>
              <a:off x="4262005" y="2450236"/>
              <a:ext cx="0" cy="392430"/>
            </a:xfrm>
            <a:custGeom>
              <a:rect b="b" l="l" r="r" t="t"/>
              <a:pathLst>
                <a:path extrusionOk="0" h="392430" w="120000">
                  <a:moveTo>
                    <a:pt x="0" y="0"/>
                  </a:moveTo>
                  <a:lnTo>
                    <a:pt x="0" y="392096"/>
                  </a:lnTo>
                </a:path>
              </a:pathLst>
            </a:custGeom>
            <a:noFill/>
            <a:ln cap="flat" cmpd="sng" w="11450">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8"/>
            <p:cNvSpPr/>
            <p:nvPr/>
          </p:nvSpPr>
          <p:spPr>
            <a:xfrm>
              <a:off x="4206341" y="2783865"/>
              <a:ext cx="111760" cy="0"/>
            </a:xfrm>
            <a:custGeom>
              <a:rect b="b" l="l" r="r" t="t"/>
              <a:pathLst>
                <a:path extrusionOk="0" h="120000" w="111760">
                  <a:moveTo>
                    <a:pt x="0" y="0"/>
                  </a:moveTo>
                  <a:lnTo>
                    <a:pt x="111352"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8"/>
            <p:cNvSpPr/>
            <p:nvPr/>
          </p:nvSpPr>
          <p:spPr>
            <a:xfrm>
              <a:off x="4218647" y="2811487"/>
              <a:ext cx="86995" cy="0"/>
            </a:xfrm>
            <a:custGeom>
              <a:rect b="b" l="l" r="r" t="t"/>
              <a:pathLst>
                <a:path extrusionOk="0" h="120000" w="86995">
                  <a:moveTo>
                    <a:pt x="0" y="0"/>
                  </a:moveTo>
                  <a:lnTo>
                    <a:pt x="86717"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8"/>
            <p:cNvSpPr/>
            <p:nvPr/>
          </p:nvSpPr>
          <p:spPr>
            <a:xfrm>
              <a:off x="4229011" y="2841421"/>
              <a:ext cx="66040" cy="0"/>
            </a:xfrm>
            <a:custGeom>
              <a:rect b="b" l="l" r="r" t="t"/>
              <a:pathLst>
                <a:path extrusionOk="0" h="120000" w="66039">
                  <a:moveTo>
                    <a:pt x="0" y="0"/>
                  </a:moveTo>
                  <a:lnTo>
                    <a:pt x="66011"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8"/>
            <p:cNvSpPr/>
            <p:nvPr/>
          </p:nvSpPr>
          <p:spPr>
            <a:xfrm>
              <a:off x="5360263" y="1694393"/>
              <a:ext cx="496570" cy="750570"/>
            </a:xfrm>
            <a:custGeom>
              <a:rect b="b" l="l" r="r" t="t"/>
              <a:pathLst>
                <a:path extrusionOk="0" h="750569" w="496570">
                  <a:moveTo>
                    <a:pt x="0" y="750419"/>
                  </a:moveTo>
                  <a:lnTo>
                    <a:pt x="495994" y="0"/>
                  </a:lnTo>
                </a:path>
              </a:pathLst>
            </a:custGeom>
            <a:noFill/>
            <a:ln cap="flat" cmpd="sng" w="11450">
              <a:solidFill>
                <a:srgbClr val="F392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8"/>
            <p:cNvSpPr/>
            <p:nvPr/>
          </p:nvSpPr>
          <p:spPr>
            <a:xfrm>
              <a:off x="4594526" y="1559483"/>
              <a:ext cx="1497965" cy="643255"/>
            </a:xfrm>
            <a:custGeom>
              <a:rect b="b" l="l" r="r" t="t"/>
              <a:pathLst>
                <a:path extrusionOk="0" h="643255" w="1497964">
                  <a:moveTo>
                    <a:pt x="1497396" y="0"/>
                  </a:moveTo>
                  <a:lnTo>
                    <a:pt x="1453727" y="25592"/>
                  </a:lnTo>
                  <a:lnTo>
                    <a:pt x="1409839" y="50846"/>
                  </a:lnTo>
                  <a:lnTo>
                    <a:pt x="1365733" y="75762"/>
                  </a:lnTo>
                  <a:lnTo>
                    <a:pt x="1321412" y="100336"/>
                  </a:lnTo>
                  <a:lnTo>
                    <a:pt x="1276876" y="124567"/>
                  </a:lnTo>
                  <a:lnTo>
                    <a:pt x="1232128" y="148454"/>
                  </a:lnTo>
                  <a:lnTo>
                    <a:pt x="1187170" y="171994"/>
                  </a:lnTo>
                  <a:lnTo>
                    <a:pt x="1142003" y="195186"/>
                  </a:lnTo>
                  <a:lnTo>
                    <a:pt x="1096629" y="218028"/>
                  </a:lnTo>
                  <a:lnTo>
                    <a:pt x="1051050" y="240518"/>
                  </a:lnTo>
                  <a:lnTo>
                    <a:pt x="1005267" y="262655"/>
                  </a:lnTo>
                  <a:lnTo>
                    <a:pt x="959283" y="284437"/>
                  </a:lnTo>
                  <a:lnTo>
                    <a:pt x="913099" y="305861"/>
                  </a:lnTo>
                  <a:lnTo>
                    <a:pt x="866717" y="326927"/>
                  </a:lnTo>
                  <a:lnTo>
                    <a:pt x="820139" y="347632"/>
                  </a:lnTo>
                  <a:lnTo>
                    <a:pt x="773367" y="367974"/>
                  </a:lnTo>
                  <a:lnTo>
                    <a:pt x="726401" y="387953"/>
                  </a:lnTo>
                  <a:lnTo>
                    <a:pt x="679245" y="407565"/>
                  </a:lnTo>
                  <a:lnTo>
                    <a:pt x="631899" y="426810"/>
                  </a:lnTo>
                  <a:lnTo>
                    <a:pt x="584366" y="445685"/>
                  </a:lnTo>
                  <a:lnTo>
                    <a:pt x="536648" y="464189"/>
                  </a:lnTo>
                  <a:lnTo>
                    <a:pt x="488745" y="482320"/>
                  </a:lnTo>
                  <a:lnTo>
                    <a:pt x="440661" y="500077"/>
                  </a:lnTo>
                  <a:lnTo>
                    <a:pt x="392396" y="517456"/>
                  </a:lnTo>
                  <a:lnTo>
                    <a:pt x="343953" y="534457"/>
                  </a:lnTo>
                  <a:lnTo>
                    <a:pt x="295333" y="551078"/>
                  </a:lnTo>
                  <a:lnTo>
                    <a:pt x="246538" y="567318"/>
                  </a:lnTo>
                  <a:lnTo>
                    <a:pt x="197569" y="583173"/>
                  </a:lnTo>
                  <a:lnTo>
                    <a:pt x="148430" y="598643"/>
                  </a:lnTo>
                  <a:lnTo>
                    <a:pt x="99120" y="613726"/>
                  </a:lnTo>
                  <a:lnTo>
                    <a:pt x="49643" y="628419"/>
                  </a:lnTo>
                  <a:lnTo>
                    <a:pt x="0" y="642722"/>
                  </a:lnTo>
                </a:path>
              </a:pathLst>
            </a:custGeom>
            <a:noFill/>
            <a:ln cap="flat" cmpd="sng" w="11475">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8"/>
            <p:cNvSpPr/>
            <p:nvPr/>
          </p:nvSpPr>
          <p:spPr>
            <a:xfrm>
              <a:off x="6105804" y="1559483"/>
              <a:ext cx="3239770" cy="883919"/>
            </a:xfrm>
            <a:custGeom>
              <a:rect b="b" l="l" r="r" t="t"/>
              <a:pathLst>
                <a:path extrusionOk="0" h="883919" w="3239770">
                  <a:moveTo>
                    <a:pt x="0" y="0"/>
                  </a:moveTo>
                  <a:lnTo>
                    <a:pt x="42000" y="24623"/>
                  </a:lnTo>
                  <a:lnTo>
                    <a:pt x="84204" y="48934"/>
                  </a:lnTo>
                  <a:lnTo>
                    <a:pt x="126609" y="72931"/>
                  </a:lnTo>
                  <a:lnTo>
                    <a:pt x="169214" y="96613"/>
                  </a:lnTo>
                  <a:lnTo>
                    <a:pt x="212017" y="119978"/>
                  </a:lnTo>
                  <a:lnTo>
                    <a:pt x="255017" y="143024"/>
                  </a:lnTo>
                  <a:lnTo>
                    <a:pt x="298212" y="165751"/>
                  </a:lnTo>
                  <a:lnTo>
                    <a:pt x="341601" y="188155"/>
                  </a:lnTo>
                  <a:lnTo>
                    <a:pt x="385181" y="210236"/>
                  </a:lnTo>
                  <a:lnTo>
                    <a:pt x="428952" y="231992"/>
                  </a:lnTo>
                  <a:lnTo>
                    <a:pt x="472911" y="253422"/>
                  </a:lnTo>
                  <a:lnTo>
                    <a:pt x="517058" y="274524"/>
                  </a:lnTo>
                  <a:lnTo>
                    <a:pt x="561390" y="295296"/>
                  </a:lnTo>
                  <a:lnTo>
                    <a:pt x="605907" y="315737"/>
                  </a:lnTo>
                  <a:lnTo>
                    <a:pt x="650606" y="335845"/>
                  </a:lnTo>
                  <a:lnTo>
                    <a:pt x="695486" y="355618"/>
                  </a:lnTo>
                  <a:lnTo>
                    <a:pt x="740545" y="375056"/>
                  </a:lnTo>
                  <a:lnTo>
                    <a:pt x="785782" y="394156"/>
                  </a:lnTo>
                  <a:lnTo>
                    <a:pt x="831195" y="412917"/>
                  </a:lnTo>
                  <a:lnTo>
                    <a:pt x="876782" y="431338"/>
                  </a:lnTo>
                  <a:lnTo>
                    <a:pt x="922543" y="449416"/>
                  </a:lnTo>
                  <a:lnTo>
                    <a:pt x="968475" y="467150"/>
                  </a:lnTo>
                  <a:lnTo>
                    <a:pt x="1014577" y="484539"/>
                  </a:lnTo>
                  <a:lnTo>
                    <a:pt x="1060847" y="501580"/>
                  </a:lnTo>
                  <a:lnTo>
                    <a:pt x="1107284" y="518273"/>
                  </a:lnTo>
                  <a:lnTo>
                    <a:pt x="1153886" y="534616"/>
                  </a:lnTo>
                  <a:lnTo>
                    <a:pt x="1200652" y="550608"/>
                  </a:lnTo>
                  <a:lnTo>
                    <a:pt x="1247580" y="566246"/>
                  </a:lnTo>
                  <a:lnTo>
                    <a:pt x="1294668" y="581528"/>
                  </a:lnTo>
                  <a:lnTo>
                    <a:pt x="1341915" y="596455"/>
                  </a:lnTo>
                  <a:lnTo>
                    <a:pt x="1389319" y="611023"/>
                  </a:lnTo>
                  <a:lnTo>
                    <a:pt x="1436879" y="625232"/>
                  </a:lnTo>
                  <a:lnTo>
                    <a:pt x="1484593" y="639080"/>
                  </a:lnTo>
                  <a:lnTo>
                    <a:pt x="1532460" y="652564"/>
                  </a:lnTo>
                  <a:lnTo>
                    <a:pt x="1580477" y="665684"/>
                  </a:lnTo>
                  <a:lnTo>
                    <a:pt x="1628644" y="678439"/>
                  </a:lnTo>
                  <a:lnTo>
                    <a:pt x="1676959" y="690825"/>
                  </a:lnTo>
                  <a:lnTo>
                    <a:pt x="1725420" y="702843"/>
                  </a:lnTo>
                  <a:lnTo>
                    <a:pt x="1774025" y="714490"/>
                  </a:lnTo>
                  <a:lnTo>
                    <a:pt x="1822774" y="725765"/>
                  </a:lnTo>
                  <a:lnTo>
                    <a:pt x="1871664" y="736665"/>
                  </a:lnTo>
                  <a:lnTo>
                    <a:pt x="1920694" y="747191"/>
                  </a:lnTo>
                  <a:lnTo>
                    <a:pt x="1969863" y="757339"/>
                  </a:lnTo>
                  <a:lnTo>
                    <a:pt x="2019168" y="767108"/>
                  </a:lnTo>
                  <a:lnTo>
                    <a:pt x="2068608" y="776498"/>
                  </a:lnTo>
                  <a:lnTo>
                    <a:pt x="2118182" y="785505"/>
                  </a:lnTo>
                  <a:lnTo>
                    <a:pt x="2167888" y="794130"/>
                  </a:lnTo>
                  <a:lnTo>
                    <a:pt x="2217725" y="802369"/>
                  </a:lnTo>
                  <a:lnTo>
                    <a:pt x="2267690" y="810222"/>
                  </a:lnTo>
                  <a:lnTo>
                    <a:pt x="2317783" y="817686"/>
                  </a:lnTo>
                  <a:lnTo>
                    <a:pt x="2368002" y="824762"/>
                  </a:lnTo>
                  <a:lnTo>
                    <a:pt x="2418344" y="831445"/>
                  </a:lnTo>
                  <a:lnTo>
                    <a:pt x="2468810" y="837736"/>
                  </a:lnTo>
                  <a:lnTo>
                    <a:pt x="2519396" y="843633"/>
                  </a:lnTo>
                  <a:lnTo>
                    <a:pt x="2570102" y="849133"/>
                  </a:lnTo>
                  <a:lnTo>
                    <a:pt x="2620926" y="854236"/>
                  </a:lnTo>
                  <a:lnTo>
                    <a:pt x="2671865" y="858940"/>
                  </a:lnTo>
                  <a:lnTo>
                    <a:pt x="2722920" y="863243"/>
                  </a:lnTo>
                  <a:lnTo>
                    <a:pt x="2774088" y="867144"/>
                  </a:lnTo>
                  <a:lnTo>
                    <a:pt x="2825367" y="870641"/>
                  </a:lnTo>
                  <a:lnTo>
                    <a:pt x="2876757" y="873732"/>
                  </a:lnTo>
                  <a:lnTo>
                    <a:pt x="2928254" y="876416"/>
                  </a:lnTo>
                  <a:lnTo>
                    <a:pt x="2979859" y="878692"/>
                  </a:lnTo>
                  <a:lnTo>
                    <a:pt x="3031569" y="880558"/>
                  </a:lnTo>
                  <a:lnTo>
                    <a:pt x="3083382" y="882011"/>
                  </a:lnTo>
                  <a:lnTo>
                    <a:pt x="3135298" y="883052"/>
                  </a:lnTo>
                  <a:lnTo>
                    <a:pt x="3187314" y="883677"/>
                  </a:lnTo>
                  <a:lnTo>
                    <a:pt x="3239429" y="883886"/>
                  </a:lnTo>
                </a:path>
              </a:pathLst>
            </a:custGeom>
            <a:noFill/>
            <a:ln cap="flat" cmpd="sng" w="11475">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8"/>
            <p:cNvSpPr/>
            <p:nvPr/>
          </p:nvSpPr>
          <p:spPr>
            <a:xfrm>
              <a:off x="6056949" y="1506611"/>
              <a:ext cx="83830" cy="128575"/>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8"/>
            <p:cNvSpPr/>
            <p:nvPr/>
          </p:nvSpPr>
          <p:spPr>
            <a:xfrm>
              <a:off x="2852496" y="2443365"/>
              <a:ext cx="0" cy="478155"/>
            </a:xfrm>
            <a:custGeom>
              <a:rect b="b" l="l" r="r" t="t"/>
              <a:pathLst>
                <a:path extrusionOk="0" h="478155" w="120000">
                  <a:moveTo>
                    <a:pt x="0" y="0"/>
                  </a:moveTo>
                  <a:lnTo>
                    <a:pt x="0" y="477985"/>
                  </a:lnTo>
                </a:path>
              </a:pathLst>
            </a:custGeom>
            <a:noFill/>
            <a:ln cap="flat" cmpd="sng" w="11450">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8"/>
            <p:cNvSpPr/>
            <p:nvPr/>
          </p:nvSpPr>
          <p:spPr>
            <a:xfrm>
              <a:off x="6098857" y="2443365"/>
              <a:ext cx="0" cy="478155"/>
            </a:xfrm>
            <a:custGeom>
              <a:rect b="b" l="l" r="r" t="t"/>
              <a:pathLst>
                <a:path extrusionOk="0" h="478155" w="120000">
                  <a:moveTo>
                    <a:pt x="0" y="0"/>
                  </a:moveTo>
                  <a:lnTo>
                    <a:pt x="0" y="477985"/>
                  </a:lnTo>
                </a:path>
              </a:pathLst>
            </a:custGeom>
            <a:noFill/>
            <a:ln cap="flat" cmpd="sng" w="11450">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8"/>
            <p:cNvSpPr/>
            <p:nvPr/>
          </p:nvSpPr>
          <p:spPr>
            <a:xfrm>
              <a:off x="2852496" y="2879806"/>
              <a:ext cx="3246755" cy="83185"/>
            </a:xfrm>
            <a:custGeom>
              <a:rect b="b" l="l" r="r" t="t"/>
              <a:pathLst>
                <a:path extrusionOk="0" h="83185" w="3246754">
                  <a:moveTo>
                    <a:pt x="0" y="41548"/>
                  </a:moveTo>
                  <a:lnTo>
                    <a:pt x="3246358" y="41548"/>
                  </a:lnTo>
                </a:path>
                <a:path extrusionOk="0" h="83185" w="3246754">
                  <a:moveTo>
                    <a:pt x="0" y="41548"/>
                  </a:moveTo>
                  <a:lnTo>
                    <a:pt x="40278" y="0"/>
                  </a:lnTo>
                </a:path>
                <a:path extrusionOk="0" h="83185" w="3246754">
                  <a:moveTo>
                    <a:pt x="0" y="41548"/>
                  </a:moveTo>
                  <a:lnTo>
                    <a:pt x="40278" y="83086"/>
                  </a:lnTo>
                </a:path>
              </a:pathLst>
            </a:custGeom>
            <a:noFill/>
            <a:ln cap="flat" cmpd="sng" w="11450">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8"/>
            <p:cNvSpPr/>
            <p:nvPr/>
          </p:nvSpPr>
          <p:spPr>
            <a:xfrm>
              <a:off x="6055505" y="2879806"/>
              <a:ext cx="40640" cy="83185"/>
            </a:xfrm>
            <a:custGeom>
              <a:rect b="b" l="l" r="r" t="t"/>
              <a:pathLst>
                <a:path extrusionOk="0" h="83185" w="40639">
                  <a:moveTo>
                    <a:pt x="40278" y="41548"/>
                  </a:moveTo>
                  <a:lnTo>
                    <a:pt x="0" y="0"/>
                  </a:lnTo>
                </a:path>
                <a:path extrusionOk="0" h="83185" w="40639">
                  <a:moveTo>
                    <a:pt x="40278" y="41548"/>
                  </a:moveTo>
                  <a:lnTo>
                    <a:pt x="0" y="83086"/>
                  </a:lnTo>
                </a:path>
              </a:pathLst>
            </a:custGeom>
            <a:noFill/>
            <a:ln cap="flat" cmpd="sng" w="11450">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8"/>
            <p:cNvSpPr/>
            <p:nvPr/>
          </p:nvSpPr>
          <p:spPr>
            <a:xfrm>
              <a:off x="6630357" y="1571269"/>
              <a:ext cx="83185" cy="872490"/>
            </a:xfrm>
            <a:custGeom>
              <a:rect b="b" l="l" r="r" t="t"/>
              <a:pathLst>
                <a:path extrusionOk="0" h="872489" w="83184">
                  <a:moveTo>
                    <a:pt x="41434" y="0"/>
                  </a:moveTo>
                  <a:lnTo>
                    <a:pt x="41434" y="872092"/>
                  </a:lnTo>
                </a:path>
                <a:path extrusionOk="0" h="872489" w="83184">
                  <a:moveTo>
                    <a:pt x="41434" y="0"/>
                  </a:moveTo>
                  <a:lnTo>
                    <a:pt x="0" y="40400"/>
                  </a:lnTo>
                </a:path>
                <a:path extrusionOk="0" h="872489" w="83184">
                  <a:moveTo>
                    <a:pt x="41434" y="0"/>
                  </a:moveTo>
                  <a:lnTo>
                    <a:pt x="82869" y="40400"/>
                  </a:lnTo>
                </a:path>
              </a:pathLst>
            </a:custGeom>
            <a:noFill/>
            <a:ln cap="flat" cmpd="sng" w="11450">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8"/>
            <p:cNvSpPr/>
            <p:nvPr/>
          </p:nvSpPr>
          <p:spPr>
            <a:xfrm>
              <a:off x="6630357" y="2396881"/>
              <a:ext cx="83185" cy="40640"/>
            </a:xfrm>
            <a:custGeom>
              <a:rect b="b" l="l" r="r" t="t"/>
              <a:pathLst>
                <a:path extrusionOk="0" h="40639" w="83184">
                  <a:moveTo>
                    <a:pt x="41434" y="40400"/>
                  </a:moveTo>
                  <a:lnTo>
                    <a:pt x="0" y="0"/>
                  </a:lnTo>
                </a:path>
                <a:path extrusionOk="0" h="40639" w="83184">
                  <a:moveTo>
                    <a:pt x="41434" y="40400"/>
                  </a:moveTo>
                  <a:lnTo>
                    <a:pt x="82869" y="0"/>
                  </a:lnTo>
                </a:path>
              </a:pathLst>
            </a:custGeom>
            <a:noFill/>
            <a:ln cap="flat" cmpd="sng" w="11450">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7" name="Google Shape;317;p8"/>
          <p:cNvSpPr txBox="1"/>
          <p:nvPr/>
        </p:nvSpPr>
        <p:spPr>
          <a:xfrm>
            <a:off x="6717904" y="1675382"/>
            <a:ext cx="705485" cy="1638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900">
                <a:solidFill>
                  <a:srgbClr val="1D1D1B"/>
                </a:solidFill>
                <a:latin typeface="Verdana"/>
                <a:ea typeface="Verdana"/>
                <a:cs typeface="Verdana"/>
                <a:sym typeface="Verdana"/>
              </a:rPr>
              <a:t>H = 26,79 m</a:t>
            </a:r>
            <a:endParaRPr sz="900">
              <a:solidFill>
                <a:schemeClr val="dk1"/>
              </a:solidFill>
              <a:latin typeface="Verdana"/>
              <a:ea typeface="Verdana"/>
              <a:cs typeface="Verdana"/>
              <a:sym typeface="Verdana"/>
            </a:endParaRPr>
          </a:p>
        </p:txBody>
      </p:sp>
      <p:sp>
        <p:nvSpPr>
          <p:cNvPr id="318" name="Google Shape;318;p8"/>
          <p:cNvSpPr txBox="1"/>
          <p:nvPr/>
        </p:nvSpPr>
        <p:spPr>
          <a:xfrm>
            <a:off x="7755153" y="1942844"/>
            <a:ext cx="864869" cy="1638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900">
                <a:solidFill>
                  <a:srgbClr val="1D1D1B"/>
                </a:solidFill>
                <a:latin typeface="Verdana"/>
                <a:ea typeface="Verdana"/>
                <a:cs typeface="Verdana"/>
                <a:sym typeface="Verdana"/>
              </a:rPr>
              <a:t>Protected area</a:t>
            </a:r>
            <a:endParaRPr sz="900">
              <a:solidFill>
                <a:schemeClr val="dk1"/>
              </a:solidFill>
              <a:latin typeface="Verdana"/>
              <a:ea typeface="Verdana"/>
              <a:cs typeface="Verdana"/>
              <a:sym typeface="Verdana"/>
            </a:endParaRPr>
          </a:p>
        </p:txBody>
      </p:sp>
      <p:sp>
        <p:nvSpPr>
          <p:cNvPr id="319" name="Google Shape;319;p8"/>
          <p:cNvSpPr/>
          <p:nvPr/>
        </p:nvSpPr>
        <p:spPr>
          <a:xfrm>
            <a:off x="7291641" y="2033876"/>
            <a:ext cx="429259" cy="270510"/>
          </a:xfrm>
          <a:custGeom>
            <a:rect b="b" l="l" r="r" t="t"/>
            <a:pathLst>
              <a:path extrusionOk="0" h="270510" w="429259">
                <a:moveTo>
                  <a:pt x="0" y="269942"/>
                </a:moveTo>
                <a:lnTo>
                  <a:pt x="15316" y="198140"/>
                </a:lnTo>
                <a:lnTo>
                  <a:pt x="58547" y="133646"/>
                </a:lnTo>
                <a:lnTo>
                  <a:pt x="89358" y="104939"/>
                </a:lnTo>
                <a:lnTo>
                  <a:pt x="125620" y="79021"/>
                </a:lnTo>
                <a:lnTo>
                  <a:pt x="166823" y="56210"/>
                </a:lnTo>
                <a:lnTo>
                  <a:pt x="212459" y="36829"/>
                </a:lnTo>
                <a:lnTo>
                  <a:pt x="262017" y="21197"/>
                </a:lnTo>
                <a:lnTo>
                  <a:pt x="314988" y="9634"/>
                </a:lnTo>
                <a:lnTo>
                  <a:pt x="370864" y="2462"/>
                </a:lnTo>
                <a:lnTo>
                  <a:pt x="429134" y="0"/>
                </a:lnTo>
              </a:path>
            </a:pathLst>
          </a:custGeom>
          <a:noFill/>
          <a:ln cap="flat" cmpd="sng" w="11475">
            <a:solidFill>
              <a:srgbClr val="1D1D1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8"/>
          <p:cNvSpPr txBox="1"/>
          <p:nvPr/>
        </p:nvSpPr>
        <p:spPr>
          <a:xfrm>
            <a:off x="5345500" y="1201623"/>
            <a:ext cx="586105" cy="1638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900">
                <a:solidFill>
                  <a:srgbClr val="1D1D1B"/>
                </a:solidFill>
                <a:latin typeface="Verdana"/>
                <a:ea typeface="Verdana"/>
                <a:cs typeface="Verdana"/>
                <a:sym typeface="Verdana"/>
              </a:rPr>
              <a:t>Protected</a:t>
            </a:r>
            <a:endParaRPr sz="900">
              <a:solidFill>
                <a:schemeClr val="dk1"/>
              </a:solidFill>
              <a:latin typeface="Verdana"/>
              <a:ea typeface="Verdana"/>
              <a:cs typeface="Verdana"/>
              <a:sym typeface="Verdana"/>
            </a:endParaRPr>
          </a:p>
        </p:txBody>
      </p:sp>
      <p:sp>
        <p:nvSpPr>
          <p:cNvPr id="321" name="Google Shape;321;p8"/>
          <p:cNvSpPr txBox="1"/>
          <p:nvPr/>
        </p:nvSpPr>
        <p:spPr>
          <a:xfrm>
            <a:off x="3878321" y="1140149"/>
            <a:ext cx="830580" cy="1638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900">
                <a:solidFill>
                  <a:srgbClr val="1D1D1B"/>
                </a:solidFill>
                <a:latin typeface="Verdana"/>
                <a:ea typeface="Verdana"/>
                <a:cs typeface="Verdana"/>
                <a:sym typeface="Verdana"/>
              </a:rPr>
              <a:t>Not protected</a:t>
            </a:r>
            <a:endParaRPr sz="900">
              <a:solidFill>
                <a:schemeClr val="dk1"/>
              </a:solidFill>
              <a:latin typeface="Verdana"/>
              <a:ea typeface="Verdana"/>
              <a:cs typeface="Verdana"/>
              <a:sym typeface="Verdana"/>
            </a:endParaRPr>
          </a:p>
        </p:txBody>
      </p:sp>
      <p:grpSp>
        <p:nvGrpSpPr>
          <p:cNvPr id="322" name="Google Shape;322;p8"/>
          <p:cNvGrpSpPr/>
          <p:nvPr/>
        </p:nvGrpSpPr>
        <p:grpSpPr>
          <a:xfrm>
            <a:off x="3724325" y="1340634"/>
            <a:ext cx="2373652" cy="1356007"/>
            <a:chOff x="3724325" y="1340634"/>
            <a:chExt cx="2373652" cy="1356007"/>
          </a:xfrm>
        </p:grpSpPr>
        <p:sp>
          <p:nvSpPr>
            <p:cNvPr id="323" name="Google Shape;323;p8"/>
            <p:cNvSpPr/>
            <p:nvPr/>
          </p:nvSpPr>
          <p:spPr>
            <a:xfrm>
              <a:off x="3724325" y="1351367"/>
              <a:ext cx="258445" cy="398780"/>
            </a:xfrm>
            <a:custGeom>
              <a:rect b="b" l="l" r="r" t="t"/>
              <a:pathLst>
                <a:path extrusionOk="0" h="398780" w="258445">
                  <a:moveTo>
                    <a:pt x="0" y="398413"/>
                  </a:moveTo>
                  <a:lnTo>
                    <a:pt x="257920" y="0"/>
                  </a:lnTo>
                </a:path>
              </a:pathLst>
            </a:custGeom>
            <a:noFill/>
            <a:ln cap="flat" cmpd="sng" w="11450">
              <a:solidFill>
                <a:srgbClr val="3C3C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8"/>
            <p:cNvSpPr/>
            <p:nvPr/>
          </p:nvSpPr>
          <p:spPr>
            <a:xfrm>
              <a:off x="4198099" y="1340648"/>
              <a:ext cx="0" cy="189230"/>
            </a:xfrm>
            <a:custGeom>
              <a:rect b="b" l="l" r="r" t="t"/>
              <a:pathLst>
                <a:path extrusionOk="0" h="189230" w="120000">
                  <a:moveTo>
                    <a:pt x="0" y="188761"/>
                  </a:moveTo>
                  <a:lnTo>
                    <a:pt x="0" y="0"/>
                  </a:lnTo>
                </a:path>
              </a:pathLst>
            </a:custGeom>
            <a:noFill/>
            <a:ln cap="flat" cmpd="sng" w="11450">
              <a:solidFill>
                <a:srgbClr val="3C3C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8"/>
            <p:cNvSpPr/>
            <p:nvPr/>
          </p:nvSpPr>
          <p:spPr>
            <a:xfrm>
              <a:off x="4367866" y="1340634"/>
              <a:ext cx="247015" cy="585470"/>
            </a:xfrm>
            <a:custGeom>
              <a:rect b="b" l="l" r="r" t="t"/>
              <a:pathLst>
                <a:path extrusionOk="0" h="585469" w="247014">
                  <a:moveTo>
                    <a:pt x="246754" y="584901"/>
                  </a:moveTo>
                  <a:lnTo>
                    <a:pt x="0" y="0"/>
                  </a:lnTo>
                </a:path>
              </a:pathLst>
            </a:custGeom>
            <a:noFill/>
            <a:ln cap="flat" cmpd="sng" w="11450">
              <a:solidFill>
                <a:srgbClr val="3C3C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8"/>
            <p:cNvSpPr/>
            <p:nvPr/>
          </p:nvSpPr>
          <p:spPr>
            <a:xfrm>
              <a:off x="4594537" y="1340639"/>
              <a:ext cx="447675" cy="368300"/>
            </a:xfrm>
            <a:custGeom>
              <a:rect b="b" l="l" r="r" t="t"/>
              <a:pathLst>
                <a:path extrusionOk="0" h="368300" w="447675">
                  <a:moveTo>
                    <a:pt x="447413" y="368221"/>
                  </a:moveTo>
                  <a:lnTo>
                    <a:pt x="0" y="0"/>
                  </a:lnTo>
                </a:path>
              </a:pathLst>
            </a:custGeom>
            <a:noFill/>
            <a:ln cap="flat" cmpd="sng" w="11450">
              <a:solidFill>
                <a:srgbClr val="3C3C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8"/>
            <p:cNvSpPr/>
            <p:nvPr/>
          </p:nvSpPr>
          <p:spPr>
            <a:xfrm>
              <a:off x="5608261" y="1380359"/>
              <a:ext cx="49530" cy="121920"/>
            </a:xfrm>
            <a:custGeom>
              <a:rect b="b" l="l" r="r" t="t"/>
              <a:pathLst>
                <a:path extrusionOk="0" h="121919" w="49529">
                  <a:moveTo>
                    <a:pt x="49016" y="121580"/>
                  </a:moveTo>
                  <a:lnTo>
                    <a:pt x="0" y="0"/>
                  </a:lnTo>
                </a:path>
              </a:pathLst>
            </a:custGeom>
            <a:noFill/>
            <a:ln cap="flat" cmpd="sng" w="11450">
              <a:solidFill>
                <a:srgbClr val="3C3C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8"/>
            <p:cNvSpPr/>
            <p:nvPr/>
          </p:nvSpPr>
          <p:spPr>
            <a:xfrm>
              <a:off x="4259652" y="2696641"/>
              <a:ext cx="1838325" cy="0"/>
            </a:xfrm>
            <a:custGeom>
              <a:rect b="b" l="l" r="r" t="t"/>
              <a:pathLst>
                <a:path extrusionOk="0" h="120000" w="1838325">
                  <a:moveTo>
                    <a:pt x="1837821" y="0"/>
                  </a:moveTo>
                  <a:lnTo>
                    <a:pt x="0"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9" name="Google Shape;329;p8"/>
          <p:cNvSpPr txBox="1"/>
          <p:nvPr/>
        </p:nvSpPr>
        <p:spPr>
          <a:xfrm>
            <a:off x="6350750" y="2621019"/>
            <a:ext cx="627380" cy="1638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900">
                <a:solidFill>
                  <a:srgbClr val="1D1D1B"/>
                </a:solidFill>
                <a:latin typeface="Verdana"/>
                <a:ea typeface="Verdana"/>
                <a:cs typeface="Verdana"/>
                <a:sym typeface="Verdana"/>
              </a:rPr>
              <a:t>Grounding</a:t>
            </a:r>
            <a:endParaRPr sz="900">
              <a:solidFill>
                <a:schemeClr val="dk1"/>
              </a:solidFill>
              <a:latin typeface="Verdana"/>
              <a:ea typeface="Verdana"/>
              <a:cs typeface="Verdana"/>
              <a:sym typeface="Verdana"/>
            </a:endParaRPr>
          </a:p>
        </p:txBody>
      </p:sp>
      <p:sp>
        <p:nvSpPr>
          <p:cNvPr id="330" name="Google Shape;330;p8"/>
          <p:cNvSpPr/>
          <p:nvPr/>
        </p:nvSpPr>
        <p:spPr>
          <a:xfrm>
            <a:off x="6179445" y="2714117"/>
            <a:ext cx="148590" cy="97790"/>
          </a:xfrm>
          <a:custGeom>
            <a:rect b="b" l="l" r="r" t="t"/>
            <a:pathLst>
              <a:path extrusionOk="0" h="97789" w="148589">
                <a:moveTo>
                  <a:pt x="148126" y="0"/>
                </a:moveTo>
                <a:lnTo>
                  <a:pt x="0" y="97372"/>
                </a:lnTo>
              </a:path>
            </a:pathLst>
          </a:custGeom>
          <a:noFill/>
          <a:ln cap="flat" cmpd="sng" w="11450">
            <a:solidFill>
              <a:srgbClr val="3C3C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8"/>
          <p:cNvSpPr txBox="1"/>
          <p:nvPr/>
        </p:nvSpPr>
        <p:spPr>
          <a:xfrm>
            <a:off x="4202407" y="2941426"/>
            <a:ext cx="3386454" cy="402590"/>
          </a:xfrm>
          <a:prstGeom prst="rect">
            <a:avLst/>
          </a:prstGeom>
          <a:noFill/>
          <a:ln>
            <a:noFill/>
          </a:ln>
        </p:spPr>
        <p:txBody>
          <a:bodyPr anchorCtr="0" anchor="t" bIns="0" lIns="0" spcFirstLastPara="1" rIns="0" wrap="square" tIns="13325">
            <a:spAutoFit/>
          </a:bodyPr>
          <a:lstStyle/>
          <a:p>
            <a:pPr indent="0" lvl="0" marL="12700" marR="0" rtl="0" algn="l">
              <a:lnSpc>
                <a:spcPct val="104444"/>
              </a:lnSpc>
              <a:spcBef>
                <a:spcPts val="0"/>
              </a:spcBef>
              <a:spcAft>
                <a:spcPts val="0"/>
              </a:spcAft>
              <a:buNone/>
            </a:pPr>
            <a:r>
              <a:rPr lang="en-US" sz="900">
                <a:solidFill>
                  <a:srgbClr val="1D1D1B"/>
                </a:solidFill>
                <a:latin typeface="Verdana"/>
                <a:ea typeface="Verdana"/>
                <a:cs typeface="Verdana"/>
                <a:sym typeface="Verdana"/>
              </a:rPr>
              <a:t>R = 100 m</a:t>
            </a:r>
            <a:endParaRPr sz="900">
              <a:solidFill>
                <a:schemeClr val="dk1"/>
              </a:solidFill>
              <a:latin typeface="Verdana"/>
              <a:ea typeface="Verdana"/>
              <a:cs typeface="Verdana"/>
              <a:sym typeface="Verdana"/>
            </a:endParaRPr>
          </a:p>
          <a:p>
            <a:pPr indent="0" lvl="0" marL="868044" marR="0" rtl="0" algn="l">
              <a:lnSpc>
                <a:spcPct val="104444"/>
              </a:lnSpc>
              <a:spcBef>
                <a:spcPts val="0"/>
              </a:spcBef>
              <a:spcAft>
                <a:spcPts val="0"/>
              </a:spcAft>
              <a:buNone/>
            </a:pPr>
            <a:r>
              <a:rPr lang="en-US" sz="900">
                <a:solidFill>
                  <a:srgbClr val="1D1D1B"/>
                </a:solidFill>
                <a:latin typeface="Verdana"/>
                <a:ea typeface="Verdana"/>
                <a:cs typeface="Verdana"/>
                <a:sym typeface="Verdana"/>
              </a:rPr>
              <a:t>Equipotential union between (2) and (5)</a:t>
            </a:r>
            <a:endParaRPr sz="900">
              <a:solidFill>
                <a:schemeClr val="dk1"/>
              </a:solidFill>
              <a:latin typeface="Verdana"/>
              <a:ea typeface="Verdana"/>
              <a:cs typeface="Verdana"/>
              <a:sym typeface="Verdana"/>
            </a:endParaRPr>
          </a:p>
          <a:p>
            <a:pPr indent="0" lvl="0" marL="868044" marR="0" rtl="0" algn="l">
              <a:lnSpc>
                <a:spcPct val="100000"/>
              </a:lnSpc>
              <a:spcBef>
                <a:spcPts val="5"/>
              </a:spcBef>
              <a:spcAft>
                <a:spcPts val="0"/>
              </a:spcAft>
              <a:buNone/>
            </a:pPr>
            <a:r>
              <a:rPr lang="en-US" sz="900">
                <a:solidFill>
                  <a:srgbClr val="1D1D1B"/>
                </a:solidFill>
                <a:latin typeface="Verdana"/>
                <a:ea typeface="Verdana"/>
                <a:cs typeface="Verdana"/>
                <a:sym typeface="Verdana"/>
              </a:rPr>
              <a:t>and the lower hemisphere of DDCE 100 Plus</a:t>
            </a:r>
            <a:endParaRPr sz="900">
              <a:solidFill>
                <a:schemeClr val="dk1"/>
              </a:solidFill>
              <a:latin typeface="Verdana"/>
              <a:ea typeface="Verdana"/>
              <a:cs typeface="Verdana"/>
              <a:sym typeface="Verdana"/>
            </a:endParaRPr>
          </a:p>
        </p:txBody>
      </p:sp>
      <p:sp>
        <p:nvSpPr>
          <p:cNvPr id="332" name="Google Shape;332;p8"/>
          <p:cNvSpPr/>
          <p:nvPr/>
        </p:nvSpPr>
        <p:spPr>
          <a:xfrm>
            <a:off x="5037938" y="2696646"/>
            <a:ext cx="252095" cy="347980"/>
          </a:xfrm>
          <a:custGeom>
            <a:rect b="b" l="l" r="r" t="t"/>
            <a:pathLst>
              <a:path extrusionOk="0" h="347980" w="252095">
                <a:moveTo>
                  <a:pt x="251598" y="347860"/>
                </a:moveTo>
                <a:lnTo>
                  <a:pt x="0" y="0"/>
                </a:lnTo>
              </a:path>
            </a:pathLst>
          </a:custGeom>
          <a:noFill/>
          <a:ln cap="flat" cmpd="sng" w="11450">
            <a:solidFill>
              <a:srgbClr val="3C3C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8"/>
          <p:cNvSpPr txBox="1"/>
          <p:nvPr/>
        </p:nvSpPr>
        <p:spPr>
          <a:xfrm>
            <a:off x="7701338" y="2519973"/>
            <a:ext cx="942975" cy="1638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900">
                <a:solidFill>
                  <a:srgbClr val="1D1D1B"/>
                </a:solidFill>
                <a:latin typeface="Verdana"/>
                <a:ea typeface="Verdana"/>
                <a:cs typeface="Verdana"/>
                <a:sym typeface="Verdana"/>
              </a:rPr>
              <a:t>Reference plane</a:t>
            </a:r>
            <a:endParaRPr sz="900">
              <a:solidFill>
                <a:schemeClr val="dk1"/>
              </a:solidFill>
              <a:latin typeface="Verdana"/>
              <a:ea typeface="Verdana"/>
              <a:cs typeface="Verdana"/>
              <a:sym typeface="Verdana"/>
            </a:endParaRPr>
          </a:p>
        </p:txBody>
      </p:sp>
      <p:sp>
        <p:nvSpPr>
          <p:cNvPr id="334" name="Google Shape;334;p8"/>
          <p:cNvSpPr/>
          <p:nvPr/>
        </p:nvSpPr>
        <p:spPr>
          <a:xfrm>
            <a:off x="7491800" y="2443365"/>
            <a:ext cx="186690" cy="170180"/>
          </a:xfrm>
          <a:custGeom>
            <a:rect b="b" l="l" r="r" t="t"/>
            <a:pathLst>
              <a:path extrusionOk="0" h="170180" w="186690">
                <a:moveTo>
                  <a:pt x="186365" y="169709"/>
                </a:moveTo>
                <a:lnTo>
                  <a:pt x="0" y="0"/>
                </a:lnTo>
              </a:path>
            </a:pathLst>
          </a:custGeom>
          <a:noFill/>
          <a:ln cap="flat" cmpd="sng" w="11450">
            <a:solidFill>
              <a:srgbClr val="3C3C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8"/>
          <p:cNvSpPr txBox="1"/>
          <p:nvPr/>
        </p:nvSpPr>
        <p:spPr>
          <a:xfrm>
            <a:off x="6386814" y="1242219"/>
            <a:ext cx="873760" cy="1638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900">
                <a:solidFill>
                  <a:srgbClr val="1D1D1B"/>
                </a:solidFill>
                <a:latin typeface="Verdana"/>
                <a:ea typeface="Verdana"/>
                <a:cs typeface="Verdana"/>
                <a:sym typeface="Verdana"/>
              </a:rPr>
              <a:t>DDCE 100 Plus</a:t>
            </a:r>
            <a:endParaRPr sz="900">
              <a:solidFill>
                <a:schemeClr val="dk1"/>
              </a:solidFill>
              <a:latin typeface="Verdana"/>
              <a:ea typeface="Verdana"/>
              <a:cs typeface="Verdana"/>
              <a:sym typeface="Verdana"/>
            </a:endParaRPr>
          </a:p>
        </p:txBody>
      </p:sp>
      <p:grpSp>
        <p:nvGrpSpPr>
          <p:cNvPr id="336" name="Google Shape;336;p8"/>
          <p:cNvGrpSpPr/>
          <p:nvPr/>
        </p:nvGrpSpPr>
        <p:grpSpPr>
          <a:xfrm>
            <a:off x="4247718" y="1335316"/>
            <a:ext cx="2116125" cy="1507223"/>
            <a:chOff x="4247718" y="1335316"/>
            <a:chExt cx="2116125" cy="1507223"/>
          </a:xfrm>
        </p:grpSpPr>
        <p:sp>
          <p:nvSpPr>
            <p:cNvPr id="337" name="Google Shape;337;p8"/>
            <p:cNvSpPr/>
            <p:nvPr/>
          </p:nvSpPr>
          <p:spPr>
            <a:xfrm>
              <a:off x="6160643" y="1335316"/>
              <a:ext cx="203200" cy="165100"/>
            </a:xfrm>
            <a:custGeom>
              <a:rect b="b" l="l" r="r" t="t"/>
              <a:pathLst>
                <a:path extrusionOk="0" h="165100" w="203200">
                  <a:moveTo>
                    <a:pt x="202983" y="0"/>
                  </a:moveTo>
                  <a:lnTo>
                    <a:pt x="0" y="164806"/>
                  </a:lnTo>
                </a:path>
              </a:pathLst>
            </a:custGeom>
            <a:noFill/>
            <a:ln cap="flat" cmpd="sng" w="11450">
              <a:solidFill>
                <a:srgbClr val="3C3C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8"/>
            <p:cNvSpPr/>
            <p:nvPr/>
          </p:nvSpPr>
          <p:spPr>
            <a:xfrm>
              <a:off x="6098857" y="2449474"/>
              <a:ext cx="0" cy="393065"/>
            </a:xfrm>
            <a:custGeom>
              <a:rect b="b" l="l" r="r" t="t"/>
              <a:pathLst>
                <a:path extrusionOk="0" h="393064" w="120000">
                  <a:moveTo>
                    <a:pt x="0" y="0"/>
                  </a:moveTo>
                  <a:lnTo>
                    <a:pt x="0" y="392854"/>
                  </a:lnTo>
                </a:path>
              </a:pathLst>
            </a:custGeom>
            <a:noFill/>
            <a:ln cap="flat" cmpd="sng" w="11450">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8"/>
            <p:cNvSpPr/>
            <p:nvPr/>
          </p:nvSpPr>
          <p:spPr>
            <a:xfrm>
              <a:off x="6043193" y="2783865"/>
              <a:ext cx="111760" cy="0"/>
            </a:xfrm>
            <a:custGeom>
              <a:rect b="b" l="l" r="r" t="t"/>
              <a:pathLst>
                <a:path extrusionOk="0" h="120000" w="111760">
                  <a:moveTo>
                    <a:pt x="0" y="0"/>
                  </a:moveTo>
                  <a:lnTo>
                    <a:pt x="111352"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8"/>
            <p:cNvSpPr/>
            <p:nvPr/>
          </p:nvSpPr>
          <p:spPr>
            <a:xfrm>
              <a:off x="6055512" y="2811487"/>
              <a:ext cx="86995" cy="0"/>
            </a:xfrm>
            <a:custGeom>
              <a:rect b="b" l="l" r="r" t="t"/>
              <a:pathLst>
                <a:path extrusionOk="0" h="120000" w="86995">
                  <a:moveTo>
                    <a:pt x="0" y="0"/>
                  </a:moveTo>
                  <a:lnTo>
                    <a:pt x="86717"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8"/>
            <p:cNvSpPr/>
            <p:nvPr/>
          </p:nvSpPr>
          <p:spPr>
            <a:xfrm>
              <a:off x="6065862" y="2841421"/>
              <a:ext cx="66040" cy="0"/>
            </a:xfrm>
            <a:custGeom>
              <a:rect b="b" l="l" r="r" t="t"/>
              <a:pathLst>
                <a:path extrusionOk="0" h="120000" w="66039">
                  <a:moveTo>
                    <a:pt x="0" y="0"/>
                  </a:moveTo>
                  <a:lnTo>
                    <a:pt x="66011" y="0"/>
                  </a:lnTo>
                </a:path>
              </a:pathLst>
            </a:custGeom>
            <a:noFill/>
            <a:ln cap="flat" cmpd="sng" w="11475">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8"/>
            <p:cNvSpPr/>
            <p:nvPr/>
          </p:nvSpPr>
          <p:spPr>
            <a:xfrm>
              <a:off x="4247718" y="2682024"/>
              <a:ext cx="29209" cy="29845"/>
            </a:xfrm>
            <a:custGeom>
              <a:rect b="b" l="l" r="r" t="t"/>
              <a:pathLst>
                <a:path extrusionOk="0" h="29844" w="29210">
                  <a:moveTo>
                    <a:pt x="22618" y="0"/>
                  </a:moveTo>
                  <a:lnTo>
                    <a:pt x="6515" y="0"/>
                  </a:lnTo>
                  <a:lnTo>
                    <a:pt x="0" y="6540"/>
                  </a:lnTo>
                  <a:lnTo>
                    <a:pt x="0" y="22682"/>
                  </a:lnTo>
                  <a:lnTo>
                    <a:pt x="6515" y="29222"/>
                  </a:lnTo>
                  <a:lnTo>
                    <a:pt x="22618" y="29222"/>
                  </a:lnTo>
                  <a:lnTo>
                    <a:pt x="29146" y="22682"/>
                  </a:lnTo>
                  <a:lnTo>
                    <a:pt x="29146" y="6540"/>
                  </a:lnTo>
                  <a:close/>
                </a:path>
              </a:pathLst>
            </a:custGeom>
            <a:solidFill>
              <a:srgbClr val="CA9E6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8"/>
            <p:cNvSpPr/>
            <p:nvPr/>
          </p:nvSpPr>
          <p:spPr>
            <a:xfrm>
              <a:off x="4247718" y="2682022"/>
              <a:ext cx="29209" cy="29845"/>
            </a:xfrm>
            <a:custGeom>
              <a:rect b="b" l="l" r="r" t="t"/>
              <a:pathLst>
                <a:path extrusionOk="0" h="29844" w="29210">
                  <a:moveTo>
                    <a:pt x="29146" y="14619"/>
                  </a:moveTo>
                  <a:lnTo>
                    <a:pt x="29146" y="22680"/>
                  </a:lnTo>
                  <a:lnTo>
                    <a:pt x="22618" y="29226"/>
                  </a:lnTo>
                  <a:lnTo>
                    <a:pt x="14578" y="29226"/>
                  </a:lnTo>
                  <a:lnTo>
                    <a:pt x="6516" y="29226"/>
                  </a:lnTo>
                  <a:lnTo>
                    <a:pt x="0" y="22680"/>
                  </a:lnTo>
                  <a:lnTo>
                    <a:pt x="0" y="14619"/>
                  </a:lnTo>
                  <a:lnTo>
                    <a:pt x="0" y="6545"/>
                  </a:lnTo>
                  <a:lnTo>
                    <a:pt x="6516" y="0"/>
                  </a:lnTo>
                  <a:lnTo>
                    <a:pt x="14578" y="0"/>
                  </a:lnTo>
                  <a:lnTo>
                    <a:pt x="22618" y="0"/>
                  </a:lnTo>
                  <a:lnTo>
                    <a:pt x="29146" y="6545"/>
                  </a:lnTo>
                  <a:lnTo>
                    <a:pt x="29146" y="14619"/>
                  </a:lnTo>
                  <a:close/>
                </a:path>
              </a:pathLst>
            </a:custGeom>
            <a:noFill/>
            <a:ln cap="flat" cmpd="sng" w="11450">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8"/>
            <p:cNvSpPr/>
            <p:nvPr/>
          </p:nvSpPr>
          <p:spPr>
            <a:xfrm>
              <a:off x="5740527" y="2682024"/>
              <a:ext cx="29209" cy="29845"/>
            </a:xfrm>
            <a:custGeom>
              <a:rect b="b" l="l" r="r" t="t"/>
              <a:pathLst>
                <a:path extrusionOk="0" h="29844" w="29210">
                  <a:moveTo>
                    <a:pt x="22631" y="0"/>
                  </a:moveTo>
                  <a:lnTo>
                    <a:pt x="6527" y="0"/>
                  </a:lnTo>
                  <a:lnTo>
                    <a:pt x="0" y="6540"/>
                  </a:lnTo>
                  <a:lnTo>
                    <a:pt x="0" y="22682"/>
                  </a:lnTo>
                  <a:lnTo>
                    <a:pt x="6527" y="29222"/>
                  </a:lnTo>
                  <a:lnTo>
                    <a:pt x="22631" y="29222"/>
                  </a:lnTo>
                  <a:lnTo>
                    <a:pt x="29159" y="22682"/>
                  </a:lnTo>
                  <a:lnTo>
                    <a:pt x="29159" y="6540"/>
                  </a:lnTo>
                  <a:close/>
                </a:path>
              </a:pathLst>
            </a:custGeom>
            <a:solidFill>
              <a:srgbClr val="CA9E6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8"/>
            <p:cNvSpPr/>
            <p:nvPr/>
          </p:nvSpPr>
          <p:spPr>
            <a:xfrm>
              <a:off x="5740528" y="2682022"/>
              <a:ext cx="29209" cy="29845"/>
            </a:xfrm>
            <a:custGeom>
              <a:rect b="b" l="l" r="r" t="t"/>
              <a:pathLst>
                <a:path extrusionOk="0" h="29844" w="29210">
                  <a:moveTo>
                    <a:pt x="29157" y="14619"/>
                  </a:moveTo>
                  <a:lnTo>
                    <a:pt x="29157" y="22680"/>
                  </a:lnTo>
                  <a:lnTo>
                    <a:pt x="22630" y="29226"/>
                  </a:lnTo>
                  <a:lnTo>
                    <a:pt x="14578" y="29226"/>
                  </a:lnTo>
                  <a:lnTo>
                    <a:pt x="6527" y="29226"/>
                  </a:lnTo>
                  <a:lnTo>
                    <a:pt x="0" y="22680"/>
                  </a:lnTo>
                  <a:lnTo>
                    <a:pt x="0" y="14619"/>
                  </a:lnTo>
                  <a:lnTo>
                    <a:pt x="0" y="6545"/>
                  </a:lnTo>
                  <a:lnTo>
                    <a:pt x="6527" y="0"/>
                  </a:lnTo>
                  <a:lnTo>
                    <a:pt x="14578" y="0"/>
                  </a:lnTo>
                  <a:lnTo>
                    <a:pt x="22630" y="0"/>
                  </a:lnTo>
                  <a:lnTo>
                    <a:pt x="29157" y="6545"/>
                  </a:lnTo>
                  <a:lnTo>
                    <a:pt x="29157" y="14619"/>
                  </a:lnTo>
                  <a:close/>
                </a:path>
              </a:pathLst>
            </a:custGeom>
            <a:noFill/>
            <a:ln cap="flat" cmpd="sng" w="11450">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8"/>
            <p:cNvSpPr/>
            <p:nvPr/>
          </p:nvSpPr>
          <p:spPr>
            <a:xfrm>
              <a:off x="6084290" y="2682024"/>
              <a:ext cx="29209" cy="29845"/>
            </a:xfrm>
            <a:custGeom>
              <a:rect b="b" l="l" r="r" t="t"/>
              <a:pathLst>
                <a:path extrusionOk="0" h="29844" w="29210">
                  <a:moveTo>
                    <a:pt x="22618" y="0"/>
                  </a:moveTo>
                  <a:lnTo>
                    <a:pt x="6515" y="0"/>
                  </a:lnTo>
                  <a:lnTo>
                    <a:pt x="0" y="6540"/>
                  </a:lnTo>
                  <a:lnTo>
                    <a:pt x="0" y="22682"/>
                  </a:lnTo>
                  <a:lnTo>
                    <a:pt x="6515" y="29222"/>
                  </a:lnTo>
                  <a:lnTo>
                    <a:pt x="22618" y="29222"/>
                  </a:lnTo>
                  <a:lnTo>
                    <a:pt x="29146" y="22682"/>
                  </a:lnTo>
                  <a:lnTo>
                    <a:pt x="29146" y="6540"/>
                  </a:lnTo>
                  <a:close/>
                </a:path>
              </a:pathLst>
            </a:custGeom>
            <a:solidFill>
              <a:srgbClr val="CA9E6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8"/>
            <p:cNvSpPr/>
            <p:nvPr/>
          </p:nvSpPr>
          <p:spPr>
            <a:xfrm>
              <a:off x="6084290" y="2682022"/>
              <a:ext cx="29209" cy="29845"/>
            </a:xfrm>
            <a:custGeom>
              <a:rect b="b" l="l" r="r" t="t"/>
              <a:pathLst>
                <a:path extrusionOk="0" h="29844" w="29210">
                  <a:moveTo>
                    <a:pt x="29146" y="14619"/>
                  </a:moveTo>
                  <a:lnTo>
                    <a:pt x="29146" y="22680"/>
                  </a:lnTo>
                  <a:lnTo>
                    <a:pt x="22618" y="29226"/>
                  </a:lnTo>
                  <a:lnTo>
                    <a:pt x="14567" y="29226"/>
                  </a:lnTo>
                  <a:lnTo>
                    <a:pt x="6516" y="29226"/>
                  </a:lnTo>
                  <a:lnTo>
                    <a:pt x="0" y="22680"/>
                  </a:lnTo>
                  <a:lnTo>
                    <a:pt x="0" y="14619"/>
                  </a:lnTo>
                  <a:lnTo>
                    <a:pt x="0" y="6545"/>
                  </a:lnTo>
                  <a:lnTo>
                    <a:pt x="6516" y="0"/>
                  </a:lnTo>
                  <a:lnTo>
                    <a:pt x="14567" y="0"/>
                  </a:lnTo>
                  <a:lnTo>
                    <a:pt x="22618" y="0"/>
                  </a:lnTo>
                  <a:lnTo>
                    <a:pt x="29146" y="6545"/>
                  </a:lnTo>
                  <a:lnTo>
                    <a:pt x="29146" y="14619"/>
                  </a:lnTo>
                  <a:close/>
                </a:path>
              </a:pathLst>
            </a:custGeom>
            <a:noFill/>
            <a:ln cap="flat" cmpd="sng" w="11450">
              <a:solidFill>
                <a:srgbClr val="CA9E6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8" name="Google Shape;348;p8"/>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11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2" name="Shape 352"/>
        <p:cNvGrpSpPr/>
        <p:nvPr/>
      </p:nvGrpSpPr>
      <p:grpSpPr>
        <a:xfrm>
          <a:off x="0" y="0"/>
          <a:ext cx="0" cy="0"/>
          <a:chOff x="0" y="0"/>
          <a:chExt cx="0" cy="0"/>
        </a:xfrm>
      </p:grpSpPr>
      <p:sp>
        <p:nvSpPr>
          <p:cNvPr id="353" name="Google Shape;353;p9"/>
          <p:cNvSpPr/>
          <p:nvPr/>
        </p:nvSpPr>
        <p:spPr>
          <a:xfrm>
            <a:off x="8730098" y="3761102"/>
            <a:ext cx="2454866" cy="123005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9"/>
          <p:cNvSpPr/>
          <p:nvPr/>
        </p:nvSpPr>
        <p:spPr>
          <a:xfrm>
            <a:off x="9634181" y="6212255"/>
            <a:ext cx="2129802" cy="40796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9"/>
          <p:cNvSpPr/>
          <p:nvPr/>
        </p:nvSpPr>
        <p:spPr>
          <a:xfrm>
            <a:off x="284153" y="916965"/>
            <a:ext cx="11663045" cy="0"/>
          </a:xfrm>
          <a:custGeom>
            <a:rect b="b" l="l" r="r" t="t"/>
            <a:pathLst>
              <a:path extrusionOk="0" h="120000" w="11663045">
                <a:moveTo>
                  <a:pt x="0" y="0"/>
                </a:moveTo>
                <a:lnTo>
                  <a:pt x="11662906" y="0"/>
                </a:lnTo>
              </a:path>
            </a:pathLst>
          </a:custGeom>
          <a:noFill/>
          <a:ln cap="flat" cmpd="sng" w="38100">
            <a:solidFill>
              <a:srgbClr val="36B6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9"/>
          <p:cNvSpPr txBox="1"/>
          <p:nvPr/>
        </p:nvSpPr>
        <p:spPr>
          <a:xfrm>
            <a:off x="506755" y="1045971"/>
            <a:ext cx="1401445" cy="360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200">
                <a:solidFill>
                  <a:srgbClr val="425056"/>
                </a:solidFill>
                <a:latin typeface="Verdana"/>
                <a:ea typeface="Verdana"/>
                <a:cs typeface="Verdana"/>
                <a:sym typeface="Verdana"/>
              </a:rPr>
              <a:t>example 1</a:t>
            </a:r>
            <a:endParaRPr sz="2200">
              <a:solidFill>
                <a:schemeClr val="dk1"/>
              </a:solidFill>
              <a:latin typeface="Verdana"/>
              <a:ea typeface="Verdana"/>
              <a:cs typeface="Verdana"/>
              <a:sym typeface="Verdana"/>
            </a:endParaRPr>
          </a:p>
        </p:txBody>
      </p:sp>
      <p:grpSp>
        <p:nvGrpSpPr>
          <p:cNvPr id="357" name="Google Shape;357;p9"/>
          <p:cNvGrpSpPr/>
          <p:nvPr/>
        </p:nvGrpSpPr>
        <p:grpSpPr>
          <a:xfrm>
            <a:off x="523887" y="1296949"/>
            <a:ext cx="9859340" cy="3859174"/>
            <a:chOff x="523887" y="1296949"/>
            <a:chExt cx="9859340" cy="3859174"/>
          </a:xfrm>
        </p:grpSpPr>
        <p:sp>
          <p:nvSpPr>
            <p:cNvPr id="358" name="Google Shape;358;p9"/>
            <p:cNvSpPr/>
            <p:nvPr/>
          </p:nvSpPr>
          <p:spPr>
            <a:xfrm>
              <a:off x="523887" y="1412354"/>
              <a:ext cx="7069010" cy="367558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9"/>
            <p:cNvSpPr/>
            <p:nvPr/>
          </p:nvSpPr>
          <p:spPr>
            <a:xfrm>
              <a:off x="7181227" y="1296949"/>
              <a:ext cx="3202000" cy="231493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9"/>
            <p:cNvSpPr/>
            <p:nvPr/>
          </p:nvSpPr>
          <p:spPr>
            <a:xfrm>
              <a:off x="2040331" y="2788843"/>
              <a:ext cx="7506970" cy="2367280"/>
            </a:xfrm>
            <a:custGeom>
              <a:rect b="b" l="l" r="r" t="t"/>
              <a:pathLst>
                <a:path extrusionOk="0" h="2367279" w="7506970">
                  <a:moveTo>
                    <a:pt x="495414" y="2350935"/>
                  </a:moveTo>
                  <a:lnTo>
                    <a:pt x="88696" y="967181"/>
                  </a:lnTo>
                  <a:lnTo>
                    <a:pt x="133680" y="1009650"/>
                  </a:lnTo>
                  <a:lnTo>
                    <a:pt x="140093" y="1013663"/>
                  </a:lnTo>
                  <a:lnTo>
                    <a:pt x="165798" y="995273"/>
                  </a:lnTo>
                  <a:lnTo>
                    <a:pt x="164198" y="988136"/>
                  </a:lnTo>
                  <a:lnTo>
                    <a:pt x="159842" y="981951"/>
                  </a:lnTo>
                  <a:lnTo>
                    <a:pt x="72605" y="899566"/>
                  </a:lnTo>
                  <a:lnTo>
                    <a:pt x="39903" y="868667"/>
                  </a:lnTo>
                  <a:lnTo>
                    <a:pt x="330" y="1028839"/>
                  </a:lnTo>
                  <a:lnTo>
                    <a:pt x="0" y="1036396"/>
                  </a:lnTo>
                  <a:lnTo>
                    <a:pt x="2514" y="1043254"/>
                  </a:lnTo>
                  <a:lnTo>
                    <a:pt x="7416" y="1048677"/>
                  </a:lnTo>
                  <a:lnTo>
                    <a:pt x="14262" y="1051902"/>
                  </a:lnTo>
                  <a:lnTo>
                    <a:pt x="21805" y="1052233"/>
                  </a:lnTo>
                  <a:lnTo>
                    <a:pt x="28663" y="1049718"/>
                  </a:lnTo>
                  <a:lnTo>
                    <a:pt x="34086" y="1044816"/>
                  </a:lnTo>
                  <a:lnTo>
                    <a:pt x="37325" y="1037971"/>
                  </a:lnTo>
                  <a:lnTo>
                    <a:pt x="52146" y="977938"/>
                  </a:lnTo>
                  <a:lnTo>
                    <a:pt x="458863" y="2361679"/>
                  </a:lnTo>
                  <a:lnTo>
                    <a:pt x="495414" y="2350935"/>
                  </a:lnTo>
                  <a:close/>
                </a:path>
                <a:path extrusionOk="0" h="2367279" w="7506970">
                  <a:moveTo>
                    <a:pt x="2630932" y="552119"/>
                  </a:moveTo>
                  <a:lnTo>
                    <a:pt x="2481643" y="622325"/>
                  </a:lnTo>
                  <a:lnTo>
                    <a:pt x="2475560" y="626833"/>
                  </a:lnTo>
                  <a:lnTo>
                    <a:pt x="2471813" y="633107"/>
                  </a:lnTo>
                  <a:lnTo>
                    <a:pt x="2470696" y="640321"/>
                  </a:lnTo>
                  <a:lnTo>
                    <a:pt x="2472499" y="647661"/>
                  </a:lnTo>
                  <a:lnTo>
                    <a:pt x="2477008" y="653745"/>
                  </a:lnTo>
                  <a:lnTo>
                    <a:pt x="2483281" y="657491"/>
                  </a:lnTo>
                  <a:lnTo>
                    <a:pt x="2490495" y="658609"/>
                  </a:lnTo>
                  <a:lnTo>
                    <a:pt x="2497848" y="656793"/>
                  </a:lnTo>
                  <a:lnTo>
                    <a:pt x="2553830" y="630478"/>
                  </a:lnTo>
                  <a:lnTo>
                    <a:pt x="1372489" y="2345499"/>
                  </a:lnTo>
                  <a:lnTo>
                    <a:pt x="1403870" y="2367115"/>
                  </a:lnTo>
                  <a:lnTo>
                    <a:pt x="2585199" y="652094"/>
                  </a:lnTo>
                  <a:lnTo>
                    <a:pt x="2580563" y="713778"/>
                  </a:lnTo>
                  <a:lnTo>
                    <a:pt x="2581491" y="721296"/>
                  </a:lnTo>
                  <a:lnTo>
                    <a:pt x="2585110" y="727633"/>
                  </a:lnTo>
                  <a:lnTo>
                    <a:pt x="2590838" y="732155"/>
                  </a:lnTo>
                  <a:lnTo>
                    <a:pt x="2598128" y="734199"/>
                  </a:lnTo>
                  <a:lnTo>
                    <a:pt x="2605633" y="733272"/>
                  </a:lnTo>
                  <a:lnTo>
                    <a:pt x="2611971" y="729653"/>
                  </a:lnTo>
                  <a:lnTo>
                    <a:pt x="2616504" y="723925"/>
                  </a:lnTo>
                  <a:lnTo>
                    <a:pt x="2618562" y="716635"/>
                  </a:lnTo>
                  <a:lnTo>
                    <a:pt x="2629395" y="572439"/>
                  </a:lnTo>
                  <a:lnTo>
                    <a:pt x="2630932" y="552119"/>
                  </a:lnTo>
                  <a:close/>
                </a:path>
                <a:path extrusionOk="0" h="2367279" w="7506970">
                  <a:moveTo>
                    <a:pt x="3086074" y="2320747"/>
                  </a:moveTo>
                  <a:lnTo>
                    <a:pt x="2928886" y="974013"/>
                  </a:lnTo>
                  <a:lnTo>
                    <a:pt x="2966047" y="1023467"/>
                  </a:lnTo>
                  <a:lnTo>
                    <a:pt x="2971685" y="1028496"/>
                  </a:lnTo>
                  <a:lnTo>
                    <a:pt x="2978594" y="1030884"/>
                  </a:lnTo>
                  <a:lnTo>
                    <a:pt x="2985884" y="1030516"/>
                  </a:lnTo>
                  <a:lnTo>
                    <a:pt x="2992717" y="1027252"/>
                  </a:lnTo>
                  <a:lnTo>
                    <a:pt x="2997733" y="1021600"/>
                  </a:lnTo>
                  <a:lnTo>
                    <a:pt x="3000133" y="1014704"/>
                  </a:lnTo>
                  <a:lnTo>
                    <a:pt x="2999752" y="1007414"/>
                  </a:lnTo>
                  <a:lnTo>
                    <a:pt x="2996501" y="1000582"/>
                  </a:lnTo>
                  <a:lnTo>
                    <a:pt x="2923959" y="904011"/>
                  </a:lnTo>
                  <a:lnTo>
                    <a:pt x="2897416" y="868667"/>
                  </a:lnTo>
                  <a:lnTo>
                    <a:pt x="2831363" y="1019848"/>
                  </a:lnTo>
                  <a:lnTo>
                    <a:pt x="2829763" y="1027252"/>
                  </a:lnTo>
                  <a:lnTo>
                    <a:pt x="2831084" y="1034440"/>
                  </a:lnTo>
                  <a:lnTo>
                    <a:pt x="2834995" y="1040599"/>
                  </a:lnTo>
                  <a:lnTo>
                    <a:pt x="2841193" y="1044930"/>
                  </a:lnTo>
                  <a:lnTo>
                    <a:pt x="2848584" y="1046530"/>
                  </a:lnTo>
                  <a:lnTo>
                    <a:pt x="2855772" y="1045222"/>
                  </a:lnTo>
                  <a:lnTo>
                    <a:pt x="2861945" y="1041311"/>
                  </a:lnTo>
                  <a:lnTo>
                    <a:pt x="2866288" y="1035100"/>
                  </a:lnTo>
                  <a:lnTo>
                    <a:pt x="2891040" y="978446"/>
                  </a:lnTo>
                  <a:lnTo>
                    <a:pt x="3048228" y="2325166"/>
                  </a:lnTo>
                  <a:lnTo>
                    <a:pt x="3086074" y="2320747"/>
                  </a:lnTo>
                  <a:close/>
                </a:path>
                <a:path extrusionOk="0" h="2367279" w="7506970">
                  <a:moveTo>
                    <a:pt x="6707340" y="164985"/>
                  </a:moveTo>
                  <a:lnTo>
                    <a:pt x="6706717" y="23215"/>
                  </a:lnTo>
                  <a:lnTo>
                    <a:pt x="6706616" y="0"/>
                  </a:lnTo>
                  <a:lnTo>
                    <a:pt x="6563360" y="81838"/>
                  </a:lnTo>
                  <a:lnTo>
                    <a:pt x="6557658" y="86817"/>
                  </a:lnTo>
                  <a:lnTo>
                    <a:pt x="6554432" y="93370"/>
                  </a:lnTo>
                  <a:lnTo>
                    <a:pt x="6553886" y="100660"/>
                  </a:lnTo>
                  <a:lnTo>
                    <a:pt x="6556273" y="107835"/>
                  </a:lnTo>
                  <a:lnTo>
                    <a:pt x="6561239" y="113538"/>
                  </a:lnTo>
                  <a:lnTo>
                    <a:pt x="6567792" y="116763"/>
                  </a:lnTo>
                  <a:lnTo>
                    <a:pt x="6575069" y="117309"/>
                  </a:lnTo>
                  <a:lnTo>
                    <a:pt x="6582257" y="114922"/>
                  </a:lnTo>
                  <a:lnTo>
                    <a:pt x="6635966" y="84239"/>
                  </a:lnTo>
                  <a:lnTo>
                    <a:pt x="5329453" y="2346782"/>
                  </a:lnTo>
                  <a:lnTo>
                    <a:pt x="5362448" y="2365845"/>
                  </a:lnTo>
                  <a:lnTo>
                    <a:pt x="6668960" y="103289"/>
                  </a:lnTo>
                  <a:lnTo>
                    <a:pt x="6669240" y="165150"/>
                  </a:lnTo>
                  <a:lnTo>
                    <a:pt x="6670764" y="172567"/>
                  </a:lnTo>
                  <a:lnTo>
                    <a:pt x="6674879" y="178600"/>
                  </a:lnTo>
                  <a:lnTo>
                    <a:pt x="6680949" y="182651"/>
                  </a:lnTo>
                  <a:lnTo>
                    <a:pt x="6688379" y="184111"/>
                  </a:lnTo>
                  <a:lnTo>
                    <a:pt x="6695783" y="182587"/>
                  </a:lnTo>
                  <a:lnTo>
                    <a:pt x="6701815" y="178485"/>
                  </a:lnTo>
                  <a:lnTo>
                    <a:pt x="6705867" y="172415"/>
                  </a:lnTo>
                  <a:lnTo>
                    <a:pt x="6707340" y="164985"/>
                  </a:lnTo>
                  <a:close/>
                </a:path>
                <a:path extrusionOk="0" h="2367279" w="7506970">
                  <a:moveTo>
                    <a:pt x="7506767" y="1454188"/>
                  </a:moveTo>
                  <a:lnTo>
                    <a:pt x="7349071" y="1502689"/>
                  </a:lnTo>
                  <a:lnTo>
                    <a:pt x="7342416" y="1506308"/>
                  </a:lnTo>
                  <a:lnTo>
                    <a:pt x="7337831" y="1511985"/>
                  </a:lnTo>
                  <a:lnTo>
                    <a:pt x="7335710" y="1518983"/>
                  </a:lnTo>
                  <a:lnTo>
                    <a:pt x="7336460" y="1526501"/>
                  </a:lnTo>
                  <a:lnTo>
                    <a:pt x="7340066" y="1533156"/>
                  </a:lnTo>
                  <a:lnTo>
                    <a:pt x="7345756" y="1537741"/>
                  </a:lnTo>
                  <a:lnTo>
                    <a:pt x="7352741" y="1539862"/>
                  </a:lnTo>
                  <a:lnTo>
                    <a:pt x="7360272" y="1539100"/>
                  </a:lnTo>
                  <a:lnTo>
                    <a:pt x="7419378" y="1520926"/>
                  </a:lnTo>
                  <a:lnTo>
                    <a:pt x="6692557" y="2310053"/>
                  </a:lnTo>
                  <a:lnTo>
                    <a:pt x="6720586" y="2335873"/>
                  </a:lnTo>
                  <a:lnTo>
                    <a:pt x="7447420" y="1546733"/>
                  </a:lnTo>
                  <a:lnTo>
                    <a:pt x="7434148" y="1607146"/>
                  </a:lnTo>
                  <a:lnTo>
                    <a:pt x="7456221" y="1629981"/>
                  </a:lnTo>
                  <a:lnTo>
                    <a:pt x="7463015" y="1627289"/>
                  </a:lnTo>
                  <a:lnTo>
                    <a:pt x="7468298" y="1622247"/>
                  </a:lnTo>
                  <a:lnTo>
                    <a:pt x="7471359" y="1615325"/>
                  </a:lnTo>
                  <a:lnTo>
                    <a:pt x="7503490" y="1469085"/>
                  </a:lnTo>
                  <a:lnTo>
                    <a:pt x="7506767" y="1454188"/>
                  </a:lnTo>
                  <a:close/>
                </a:path>
              </a:pathLst>
            </a:custGeom>
            <a:solidFill>
              <a:srgbClr val="1E429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61" name="Google Shape;361;p9"/>
          <p:cNvSpPr txBox="1"/>
          <p:nvPr/>
        </p:nvSpPr>
        <p:spPr>
          <a:xfrm>
            <a:off x="453698" y="5222748"/>
            <a:ext cx="3815079" cy="432362"/>
          </a:xfrm>
          <a:prstGeom prst="rect">
            <a:avLst/>
          </a:prstGeom>
          <a:noFill/>
          <a:ln>
            <a:noFill/>
          </a:ln>
        </p:spPr>
        <p:txBody>
          <a:bodyPr anchorCtr="0" anchor="t" bIns="0" lIns="0" spcFirstLastPara="1" rIns="0" wrap="square" tIns="9525">
            <a:spAutoFit/>
          </a:bodyPr>
          <a:lstStyle/>
          <a:p>
            <a:pPr indent="0" lvl="0" marL="12700" marR="5080" rtl="0" algn="just">
              <a:lnSpc>
                <a:spcPct val="101400"/>
              </a:lnSpc>
              <a:spcBef>
                <a:spcPts val="0"/>
              </a:spcBef>
              <a:spcAft>
                <a:spcPts val="0"/>
              </a:spcAft>
              <a:buNone/>
            </a:pPr>
            <a:r>
              <a:rPr lang="en-US" sz="1400">
                <a:solidFill>
                  <a:srgbClr val="425056"/>
                </a:solidFill>
                <a:latin typeface="Verdana"/>
                <a:ea typeface="Verdana"/>
                <a:cs typeface="Verdana"/>
                <a:sym typeface="Verdana"/>
              </a:rPr>
              <a:t>在控制塔中應用 I 級 (R = 20 m) 的滾球法。 通過 DDCE 進行保護。</a:t>
            </a:r>
            <a:endParaRPr sz="1400">
              <a:solidFill>
                <a:schemeClr val="dk1"/>
              </a:solidFill>
              <a:latin typeface="Verdana"/>
              <a:ea typeface="Verdana"/>
              <a:cs typeface="Verdana"/>
              <a:sym typeface="Verdana"/>
            </a:endParaRPr>
          </a:p>
        </p:txBody>
      </p:sp>
      <p:sp>
        <p:nvSpPr>
          <p:cNvPr id="362" name="Google Shape;362;p9"/>
          <p:cNvSpPr txBox="1"/>
          <p:nvPr>
            <p:ph idx="12" type="sldNum"/>
          </p:nvPr>
        </p:nvSpPr>
        <p:spPr>
          <a:xfrm>
            <a:off x="481356" y="6333287"/>
            <a:ext cx="322580" cy="245745"/>
          </a:xfrm>
          <a:prstGeom prst="rect">
            <a:avLst/>
          </a:prstGeom>
          <a:noFill/>
          <a:ln>
            <a:noFill/>
          </a:ln>
        </p:spPr>
        <p:txBody>
          <a:bodyPr anchorCtr="0" anchor="t" bIns="0" lIns="0" spcFirstLastPara="1" rIns="0" wrap="square" tIns="11425">
            <a:spAutoFit/>
          </a:bodyPr>
          <a:lstStyle/>
          <a:p>
            <a:pPr indent="0" lvl="0" marL="38100" rtl="0" algn="l">
              <a:lnSpc>
                <a:spcPct val="100000"/>
              </a:lnSpc>
              <a:spcBef>
                <a:spcPts val="0"/>
              </a:spcBef>
              <a:spcAft>
                <a:spcPts val="0"/>
              </a:spcAft>
              <a:buNone/>
            </a:pPr>
            <a:r>
              <a:rPr lang="en-US"/>
              <a:t>12</a:t>
            </a:r>
            <a:endParaRPr/>
          </a:p>
        </p:txBody>
      </p:sp>
      <p:sp>
        <p:nvSpPr>
          <p:cNvPr id="363" name="Google Shape;363;p9"/>
          <p:cNvSpPr txBox="1"/>
          <p:nvPr/>
        </p:nvSpPr>
        <p:spPr>
          <a:xfrm>
            <a:off x="4764404" y="5222748"/>
            <a:ext cx="2783205" cy="432362"/>
          </a:xfrm>
          <a:prstGeom prst="rect">
            <a:avLst/>
          </a:prstGeom>
          <a:noFill/>
          <a:ln>
            <a:noFill/>
          </a:ln>
        </p:spPr>
        <p:txBody>
          <a:bodyPr anchorCtr="0" anchor="t" bIns="0" lIns="0" spcFirstLastPara="1" rIns="0" wrap="square" tIns="9525">
            <a:spAutoFit/>
          </a:bodyPr>
          <a:lstStyle/>
          <a:p>
            <a:pPr indent="0" lvl="0" marL="12700" marR="5080" rtl="0" algn="just">
              <a:lnSpc>
                <a:spcPct val="101400"/>
              </a:lnSpc>
              <a:spcBef>
                <a:spcPts val="0"/>
              </a:spcBef>
              <a:spcAft>
                <a:spcPts val="0"/>
              </a:spcAft>
              <a:buNone/>
            </a:pPr>
            <a:r>
              <a:rPr lang="en-US" sz="1400">
                <a:solidFill>
                  <a:srgbClr val="425056"/>
                </a:solidFill>
                <a:latin typeface="Verdana"/>
                <a:ea typeface="Verdana"/>
                <a:cs typeface="Verdana"/>
                <a:sym typeface="Verdana"/>
              </a:rPr>
              <a:t>與 DDCE 下半球具有相同電勢的金屬結構。</a:t>
            </a:r>
            <a:endParaRPr sz="1400">
              <a:solidFill>
                <a:schemeClr val="dk1"/>
              </a:solidFill>
              <a:latin typeface="Verdana"/>
              <a:ea typeface="Verdana"/>
              <a:cs typeface="Verdana"/>
              <a:sym typeface="Verdana"/>
            </a:endParaRPr>
          </a:p>
        </p:txBody>
      </p:sp>
      <p:sp>
        <p:nvSpPr>
          <p:cNvPr id="364" name="Google Shape;364;p9"/>
          <p:cNvSpPr txBox="1"/>
          <p:nvPr/>
        </p:nvSpPr>
        <p:spPr>
          <a:xfrm>
            <a:off x="8191131" y="5222748"/>
            <a:ext cx="3384550" cy="432362"/>
          </a:xfrm>
          <a:prstGeom prst="rect">
            <a:avLst/>
          </a:prstGeom>
          <a:noFill/>
          <a:ln>
            <a:noFill/>
          </a:ln>
        </p:spPr>
        <p:txBody>
          <a:bodyPr anchorCtr="0" anchor="t" bIns="0" lIns="0" spcFirstLastPara="1" rIns="0" wrap="square" tIns="9525">
            <a:spAutoFit/>
          </a:bodyPr>
          <a:lstStyle/>
          <a:p>
            <a:pPr indent="0" lvl="0" marL="12700" marR="5080" rtl="0" algn="just">
              <a:lnSpc>
                <a:spcPct val="101400"/>
              </a:lnSpc>
              <a:spcBef>
                <a:spcPts val="0"/>
              </a:spcBef>
              <a:spcAft>
                <a:spcPts val="0"/>
              </a:spcAft>
              <a:buNone/>
            </a:pPr>
            <a:r>
              <a:rPr lang="en-US" sz="1400">
                <a:solidFill>
                  <a:srgbClr val="425056"/>
                </a:solidFill>
                <a:latin typeface="Verdana"/>
                <a:ea typeface="Verdana"/>
                <a:cs typeface="Verdana"/>
                <a:sym typeface="Verdana"/>
              </a:rPr>
              <a:t>具有 I 級 (R = 20 m) 的滾球法在雷達中的應用。 通過 DDCE 進行保護。</a:t>
            </a:r>
            <a:endParaRPr sz="1400">
              <a:solidFill>
                <a:schemeClr val="dk1"/>
              </a:solidFill>
              <a:latin typeface="Verdana"/>
              <a:ea typeface="Verdana"/>
              <a:cs typeface="Verdana"/>
              <a:sym typeface="Verdana"/>
            </a:endParaRPr>
          </a:p>
        </p:txBody>
      </p:sp>
      <p:sp>
        <p:nvSpPr>
          <p:cNvPr id="365" name="Google Shape;365;p9"/>
          <p:cNvSpPr txBox="1"/>
          <p:nvPr>
            <p:ph type="title"/>
          </p:nvPr>
        </p:nvSpPr>
        <p:spPr>
          <a:xfrm>
            <a:off x="752635" y="235202"/>
            <a:ext cx="1068641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800"/>
              <a:t>3. design and protection area through the different products</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2022-03-26T02:47:03Z</dcterms:created>
  <dc:creator>Johnson Chou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2022-02-28T00:00:00Z</vt:filetime>
  </property>
  <property fmtid="{D5CDD505-2E9C-101B-9397-08002B2CF9AE}" pid="3" name="LastSaved">
    <vt:filetime>2022-03-26T00:00:00Z</vt:filetime>
  </property>
</Properties>
</file>